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1" r:id="rId1"/>
  </p:sldMasterIdLst>
  <p:notesMasterIdLst>
    <p:notesMasterId r:id="rId18"/>
  </p:notesMasterIdLst>
  <p:handoutMasterIdLst>
    <p:handoutMasterId r:id="rId19"/>
  </p:handoutMasterIdLst>
  <p:sldIdLst>
    <p:sldId id="334" r:id="rId2"/>
    <p:sldId id="375" r:id="rId3"/>
    <p:sldId id="357" r:id="rId4"/>
    <p:sldId id="442" r:id="rId5"/>
    <p:sldId id="443" r:id="rId6"/>
    <p:sldId id="447" r:id="rId7"/>
    <p:sldId id="448" r:id="rId8"/>
    <p:sldId id="451" r:id="rId9"/>
    <p:sldId id="450" r:id="rId10"/>
    <p:sldId id="449" r:id="rId11"/>
    <p:sldId id="453" r:id="rId12"/>
    <p:sldId id="452" r:id="rId13"/>
    <p:sldId id="438" r:id="rId14"/>
    <p:sldId id="440" r:id="rId15"/>
    <p:sldId id="454" r:id="rId16"/>
    <p:sldId id="338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213" autoAdjust="0"/>
  </p:normalViewPr>
  <p:slideViewPr>
    <p:cSldViewPr snapToGrid="0" snapToObjects="1">
      <p:cViewPr varScale="1">
        <p:scale>
          <a:sx n="56" d="100"/>
          <a:sy n="56" d="100"/>
        </p:scale>
        <p:origin x="145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&#12505;&#12483;&#12475;&#12523;&#38306;&#25968;%20&#28961;&#36974;&#34109;R1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12505;&#12483;&#12475;&#12523;&#38306;&#25968;&#36974;&#34109;25&#65285;R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&#12505;&#12483;&#12475;&#12523;&#38306;&#25968;%20&#28961;&#36974;&#34109;R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'Sheet1 (通常スケール)'!$K$4:$K$458</c:f>
              <c:numCache>
                <c:formatCode>0.000000_ </c:formatCode>
                <c:ptCount val="455"/>
                <c:pt idx="0">
                  <c:v>1</c:v>
                </c:pt>
                <c:pt idx="1">
                  <c:v>0.99750260293902848</c:v>
                </c:pt>
                <c:pt idx="2">
                  <c:v>0.99004156984292024</c:v>
                </c:pt>
                <c:pt idx="3">
                  <c:v>0.97770983400041156</c:v>
                </c:pt>
                <c:pt idx="4">
                  <c:v>0.96066048174078178</c:v>
                </c:pt>
                <c:pt idx="5">
                  <c:v>0.93910408938300205</c:v>
                </c:pt>
                <c:pt idx="6">
                  <c:v>0.91330507280746076</c:v>
                </c:pt>
                <c:pt idx="7">
                  <c:v>0.88357712601372862</c:v>
                </c:pt>
                <c:pt idx="8">
                  <c:v>0.85027784336232592</c:v>
                </c:pt>
                <c:pt idx="9">
                  <c:v>0.81380263662607155</c:v>
                </c:pt>
                <c:pt idx="10">
                  <c:v>0.77457807181914118</c:v>
                </c:pt>
                <c:pt idx="11">
                  <c:v>0.73305476172043627</c:v>
                </c:pt>
                <c:pt idx="12">
                  <c:v>0.6896999578262335</c:v>
                </c:pt>
                <c:pt idx="13">
                  <c:v>0.6449899899975694</c:v>
                </c:pt>
                <c:pt idx="14">
                  <c:v>0.5994027032347391</c:v>
                </c:pt>
                <c:pt idx="15">
                  <c:v>0.55341003882201856</c:v>
                </c:pt>
                <c:pt idx="16">
                  <c:v>0.50747090163015429</c:v>
                </c:pt>
                <c:pt idx="17">
                  <c:v>0.46202444681148797</c:v>
                </c:pt>
                <c:pt idx="18">
                  <c:v>0.41748390771623811</c:v>
                </c:pt>
                <c:pt idx="19">
                  <c:v>0.37423107290917546</c:v>
                </c:pt>
                <c:pt idx="20">
                  <c:v>0.33261150404301681</c:v>
                </c:pt>
                <c:pt idx="21">
                  <c:v>0.29293056846602933</c:v>
                </c:pt>
                <c:pt idx="22">
                  <c:v>0.25545034126143529</c:v>
                </c:pt>
                <c:pt idx="23">
                  <c:v>0.22038741141503082</c:v>
                </c:pt>
                <c:pt idx="24">
                  <c:v>0.18791160647707889</c:v>
                </c:pt>
                <c:pt idx="25">
                  <c:v>0.15814562991659278</c:v>
                </c:pt>
                <c:pt idx="26">
                  <c:v>0.13116558583902474</c:v>
                </c:pt>
                <c:pt idx="27">
                  <c:v>0.10700234730532369</c:v>
                </c:pt>
                <c:pt idx="28">
                  <c:v>8.564370756806737E-2</c:v>
                </c:pt>
                <c:pt idx="29">
                  <c:v>6.7037238499094723E-2</c:v>
                </c:pt>
                <c:pt idx="30">
                  <c:v>5.1093767637714102E-2</c:v>
                </c:pt>
                <c:pt idx="31">
                  <c:v>3.7691374891814622E-2</c:v>
                </c:pt>
                <c:pt idx="32">
                  <c:v>2.6679802161159782E-2</c:v>
                </c:pt>
                <c:pt idx="33">
                  <c:v>1.7885164136981838E-2</c:v>
                </c:pt>
                <c:pt idx="34">
                  <c:v>1.1114846306583487E-2</c:v>
                </c:pt>
                <c:pt idx="35">
                  <c:v>6.1624767260711659E-3</c:v>
                </c:pt>
                <c:pt idx="36">
                  <c:v>2.8128613194194525E-3</c:v>
                </c:pt>
                <c:pt idx="37">
                  <c:v>8.467781535921123E-4</c:v>
                </c:pt>
                <c:pt idx="38">
                  <c:v>4.5534104197407878E-5</c:v>
                </c:pt>
                <c:pt idx="39">
                  <c:v>1.951972892335408E-4</c:v>
                </c:pt>
                <c:pt idx="40">
                  <c:v>1.0904302919778268E-3</c:v>
                </c:pt>
                <c:pt idx="41">
                  <c:v>2.5378621666410014E-3</c:v>
                </c:pt>
                <c:pt idx="42">
                  <c:v>4.3589511475191876E-3</c:v>
                </c:pt>
                <c:pt idx="43">
                  <c:v>6.3923044769578895E-3</c:v>
                </c:pt>
                <c:pt idx="44">
                  <c:v>8.4954364405687537E-3</c:v>
                </c:pt>
                <c:pt idx="45">
                  <c:v>1.054596016949782E-2</c:v>
                </c:pt>
                <c:pt idx="46">
                  <c:v>1.2442222677378486E-2</c:v>
                </c:pt>
                <c:pt idx="47">
                  <c:v>1.4103405609873622E-2</c:v>
                </c:pt>
                <c:pt idx="48">
                  <c:v>1.5469125999226877E-2</c:v>
                </c:pt>
                <c:pt idx="49">
                  <c:v>1.649858167958056E-2</c:v>
                </c:pt>
                <c:pt idx="50">
                  <c:v>1.7169294723820862E-2</c:v>
                </c:pt>
                <c:pt idx="51">
                  <c:v>1.7475513154546835E-2</c:v>
                </c:pt>
                <c:pt idx="52">
                  <c:v>1.7426336160295326E-2</c:v>
                </c:pt>
                <c:pt idx="53">
                  <c:v>1.7043631068857076E-2</c:v>
                </c:pt>
                <c:pt idx="54">
                  <c:v>1.6359811402634726E-2</c:v>
                </c:pt>
                <c:pt idx="55">
                  <c:v>1.5415544529336047E-2</c:v>
                </c:pt>
                <c:pt idx="56">
                  <c:v>1.4257454836535217E-2</c:v>
                </c:pt>
                <c:pt idx="57">
                  <c:v>1.293588415637748E-2</c:v>
                </c:pt>
                <c:pt idx="58">
                  <c:v>1.1502765540477649E-2</c:v>
                </c:pt>
                <c:pt idx="59">
                  <c:v>1.0009659659430565E-2</c:v>
                </c:pt>
                <c:pt idx="60">
                  <c:v>8.5059953243751107E-3</c:v>
                </c:pt>
                <c:pt idx="61">
                  <c:v>7.0375471633356817E-3</c:v>
                </c:pt>
                <c:pt idx="62">
                  <c:v>5.6451746036879072E-3</c:v>
                </c:pt>
                <c:pt idx="63">
                  <c:v>4.3638372845179784E-3</c:v>
                </c:pt>
                <c:pt idx="64">
                  <c:v>3.2218931110650668E-3</c:v>
                </c:pt>
                <c:pt idx="65">
                  <c:v>2.2406766145111646E-3</c:v>
                </c:pt>
                <c:pt idx="66">
                  <c:v>1.4343473188337004E-3</c:v>
                </c:pt>
                <c:pt idx="67">
                  <c:v>8.0999063938640701E-4</c:v>
                </c:pt>
                <c:pt idx="68">
                  <c:v>3.6794761033358801E-4</c:v>
                </c:pt>
                <c:pt idx="69">
                  <c:v>1.0234458945647871E-4</c:v>
                </c:pt>
                <c:pt idx="70">
                  <c:v>1.7901107582672726E-6</c:v>
                </c:pt>
                <c:pt idx="71">
                  <c:v>5.0203300414695995E-5</c:v>
                </c:pt>
                <c:pt idx="72">
                  <c:v>2.2773675390399368E-4</c:v>
                </c:pt>
                <c:pt idx="73">
                  <c:v>5.1175646812457864E-4</c:v>
                </c:pt>
                <c:pt idx="74">
                  <c:v>8.7784227343253951E-4</c:v>
                </c:pt>
                <c:pt idx="75">
                  <c:v>1.3007741265368502E-3</c:v>
                </c:pt>
                <c:pt idx="76">
                  <c:v>1.7554724882473708E-3</c:v>
                </c:pt>
                <c:pt idx="77">
                  <c:v>2.2178646796031445E-3</c:v>
                </c:pt>
                <c:pt idx="78">
                  <c:v>2.6656534279131811E-3</c:v>
                </c:pt>
                <c:pt idx="79">
                  <c:v>3.0789686109186656E-3</c:v>
                </c:pt>
                <c:pt idx="80">
                  <c:v>3.4408883067888279E-3</c:v>
                </c:pt>
                <c:pt idx="81">
                  <c:v>3.7375834324439973E-3</c:v>
                </c:pt>
                <c:pt idx="82">
                  <c:v>3.9595073709820638E-3</c:v>
                </c:pt>
                <c:pt idx="83">
                  <c:v>4.100069421685058E-3</c:v>
                </c:pt>
                <c:pt idx="84">
                  <c:v>4.1565408128238761E-3</c:v>
                </c:pt>
                <c:pt idx="85">
                  <c:v>4.1296588134019496E-3</c:v>
                </c:pt>
                <c:pt idx="86">
                  <c:v>4.0233530009139594E-3</c:v>
                </c:pt>
                <c:pt idx="87">
                  <c:v>3.8443770632877478E-3</c:v>
                </c:pt>
                <c:pt idx="88">
                  <c:v>3.601864997823783E-3</c:v>
                </c:pt>
                <c:pt idx="89">
                  <c:v>3.3068319773123336E-3</c:v>
                </c:pt>
                <c:pt idx="90">
                  <c:v>2.9716408013124203E-3</c:v>
                </c:pt>
                <c:pt idx="91">
                  <c:v>2.6094547592372709E-3</c:v>
                </c:pt>
                <c:pt idx="92">
                  <c:v>2.2336969448103249E-3</c:v>
                </c:pt>
                <c:pt idx="93">
                  <c:v>1.8575346425383414E-3</c:v>
                </c:pt>
                <c:pt idx="94">
                  <c:v>1.4934054374674483E-3</c:v>
                </c:pt>
                <c:pt idx="95">
                  <c:v>1.1525992750188801E-3</c:v>
                </c:pt>
                <c:pt idx="96">
                  <c:v>8.4490792375091245E-4</c:v>
                </c:pt>
                <c:pt idx="97">
                  <c:v>5.7835028236083907E-4</c:v>
                </c:pt>
                <c:pt idx="98">
                  <c:v>3.5897883734367305E-4</c:v>
                </c:pt>
                <c:pt idx="99">
                  <c:v>1.9076943212162435E-4</c:v>
                </c:pt>
                <c:pt idx="100">
                  <c:v>7.5593459593133739E-5</c:v>
                </c:pt>
                <c:pt idx="101">
                  <c:v>1.3268736821543236E-5</c:v>
                </c:pt>
                <c:pt idx="102">
                  <c:v>1.6827504457293694E-6</c:v>
                </c:pt>
                <c:pt idx="103">
                  <c:v>3.6979747961726741E-5</c:v>
                </c:pt>
                <c:pt idx="104">
                  <c:v>1.1380135123522278E-4</c:v>
                </c:pt>
                <c:pt idx="105">
                  <c:v>2.2556902549464164E-4</c:v>
                </c:pt>
                <c:pt idx="106">
                  <c:v>3.6479587314019725E-4</c:v>
                </c:pt>
                <c:pt idx="107">
                  <c:v>5.2341484298530768E-4</c:v>
                </c:pt>
                <c:pt idx="108">
                  <c:v>6.9311054109487988E-4</c:v>
                </c:pt>
                <c:pt idx="109">
                  <c:v>8.6564237247931455E-4</c:v>
                </c:pt>
                <c:pt idx="110">
                  <c:v>1.0331476926506091E-3</c:v>
                </c:pt>
                <c:pt idx="111">
                  <c:v>1.1884149514147368E-3</c:v>
                </c:pt>
                <c:pt idx="112">
                  <c:v>1.3251184054480327E-3</c:v>
                </c:pt>
                <c:pt idx="113">
                  <c:v>1.4380077911809704E-3</c:v>
                </c:pt>
                <c:pt idx="114">
                  <c:v>1.5230483108261775E-3</c:v>
                </c:pt>
                <c:pt idx="115">
                  <c:v>1.5775083158808966E-3</c:v>
                </c:pt>
                <c:pt idx="116">
                  <c:v>1.5999940989654283E-3</c:v>
                </c:pt>
                <c:pt idx="117">
                  <c:v>1.5904331548641359E-3</c:v>
                </c:pt>
                <c:pt idx="118">
                  <c:v>1.5500090794605215E-3</c:v>
                </c:pt>
                <c:pt idx="119">
                  <c:v>1.4810528831906223E-3</c:v>
                </c:pt>
                <c:pt idx="120">
                  <c:v>1.3868968555836112E-3</c:v>
                </c:pt>
                <c:pt idx="121">
                  <c:v>1.2716981922058295E-3</c:v>
                </c:pt>
                <c:pt idx="122">
                  <c:v>1.1402403593940109E-3</c:v>
                </c:pt>
                <c:pt idx="123">
                  <c:v>9.9772061220178396E-4</c:v>
                </c:pt>
                <c:pt idx="124">
                  <c:v>8.4953219572367301E-4</c:v>
                </c:pt>
                <c:pt idx="125">
                  <c:v>7.0104955976119608E-4</c:v>
                </c:pt>
                <c:pt idx="126">
                  <c:v>5.5742442278975985E-4</c:v>
                </c:pt>
                <c:pt idx="127">
                  <c:v>4.233997640876319E-4</c:v>
                </c:pt>
                <c:pt idx="128">
                  <c:v>3.0314784151183599E-4</c:v>
                </c:pt>
                <c:pt idx="129">
                  <c:v>2.0013717195112825E-4</c:v>
                </c:pt>
                <c:pt idx="130">
                  <c:v>1.1703212167468316E-4</c:v>
                </c:pt>
                <c:pt idx="131">
                  <c:v>5.5627386914758446E-5</c:v>
                </c:pt>
                <c:pt idx="132">
                  <c:v>1.6818253958893446E-5</c:v>
                </c:pt>
                <c:pt idx="133">
                  <c:v>6.0616435381337237E-7</c:v>
                </c:pt>
                <c:pt idx="134">
                  <c:v>6.1378230040021751E-6</c:v>
                </c:pt>
                <c:pt idx="135">
                  <c:v>3.1774918728135883E-5</c:v>
                </c:pt>
                <c:pt idx="136">
                  <c:v>7.51905158592788E-5</c:v>
                </c:pt>
                <c:pt idx="137">
                  <c:v>1.3348735216851124E-4</c:v>
                </c:pt>
                <c:pt idx="138">
                  <c:v>2.0333266515833769E-4</c:v>
                </c:pt>
                <c:pt idx="139">
                  <c:v>2.8110377949253903E-4</c:v>
                </c:pt>
                <c:pt idx="140">
                  <c:v>3.6303852819208159E-4</c:v>
                </c:pt>
                <c:pt idx="141">
                  <c:v>4.4538464587714805E-4</c:v>
                </c:pt>
                <c:pt idx="142">
                  <c:v>5.2454255232292732E-4</c:v>
                </c:pt>
                <c:pt idx="143">
                  <c:v>5.9719642009931192E-4</c:v>
                </c:pt>
                <c:pt idx="144">
                  <c:v>6.6042906585019035E-4</c:v>
                </c:pt>
                <c:pt idx="145">
                  <c:v>7.1181699035275368E-4</c:v>
                </c:pt>
                <c:pt idx="146">
                  <c:v>7.4950278345051365E-4</c:v>
                </c:pt>
                <c:pt idx="147">
                  <c:v>7.7224306929811806E-4</c:v>
                </c:pt>
                <c:pt idx="148">
                  <c:v>7.7943115700888845E-4</c:v>
                </c:pt>
                <c:pt idx="149">
                  <c:v>7.710945439990697E-4</c:v>
                </c:pt>
                <c:pt idx="150">
                  <c:v>7.4786835800838439E-4</c:v>
                </c:pt>
                <c:pt idx="151">
                  <c:v>7.1094668582402578E-4</c:v>
                </c:pt>
                <c:pt idx="152">
                  <c:v>6.6201449307533506E-4</c:v>
                </c:pt>
                <c:pt idx="153">
                  <c:v>6.0316346599865089E-4</c:v>
                </c:pt>
                <c:pt idx="154">
                  <c:v>5.3679558436951064E-4</c:v>
                </c:pt>
                <c:pt idx="155">
                  <c:v>4.6551855258186069E-4</c:v>
                </c:pt>
                <c:pt idx="156">
                  <c:v>3.9203736721900312E-4</c:v>
                </c:pt>
                <c:pt idx="157">
                  <c:v>3.1904628487524521E-4</c:v>
                </c:pt>
                <c:pt idx="158">
                  <c:v>2.4912528004441674E-4</c:v>
                </c:pt>
                <c:pt idx="159">
                  <c:v>1.8464476185437386E-4</c:v>
                </c:pt>
                <c:pt idx="160">
                  <c:v>1.2768186757727043E-4</c:v>
                </c:pt>
                <c:pt idx="161">
                  <c:v>7.9951091672636923E-5</c:v>
                </c:pt>
                <c:pt idx="162">
                  <c:v>4.2751366381183453E-5</c:v>
                </c:pt>
                <c:pt idx="163">
                  <c:v>1.6931010579363622E-5</c:v>
                </c:pt>
                <c:pt idx="164">
                  <c:v>2.8712358910455949E-6</c:v>
                </c:pt>
                <c:pt idx="165">
                  <c:v>4.8817117924912329E-7</c:v>
                </c:pt>
                <c:pt idx="166">
                  <c:v>9.2526657875835176E-6</c:v>
                </c:pt>
                <c:pt idx="167">
                  <c:v>2.8226483602506108E-5</c:v>
                </c:pt>
                <c:pt idx="168">
                  <c:v>5.6112926678501438E-5</c:v>
                </c:pt>
                <c:pt idx="169">
                  <c:v>9.1319447761547604E-5</c:v>
                </c:pt>
                <c:pt idx="170">
                  <c:v>1.3202944036660617E-4</c:v>
                </c:pt>
                <c:pt idx="171">
                  <c:v>1.7628014335570869E-4</c:v>
                </c:pt>
                <c:pt idx="172">
                  <c:v>2.2204346967522057E-4</c:v>
                </c:pt>
                <c:pt idx="173">
                  <c:v>2.6730656665593808E-4</c:v>
                </c:pt>
                <c:pt idx="174">
                  <c:v>3.1014903396570618E-4</c:v>
                </c:pt>
                <c:pt idx="175">
                  <c:v>3.4881395644020341E-4</c:v>
                </c:pt>
                <c:pt idx="176">
                  <c:v>3.8177024017219883E-4</c:v>
                </c:pt>
                <c:pt idx="177">
                  <c:v>4.0776415563236677E-4</c:v>
                </c:pt>
                <c:pt idx="178">
                  <c:v>4.2585847279225249E-4</c:v>
                </c:pt>
                <c:pt idx="179">
                  <c:v>4.3545809990982093E-4</c:v>
                </c:pt>
                <c:pt idx="180">
                  <c:v>4.3632168844817264E-4</c:v>
                </c:pt>
                <c:pt idx="181">
                  <c:v>4.2855921993041721E-4</c:v>
                </c:pt>
                <c:pt idx="182">
                  <c:v>4.1261612538054675E-4</c:v>
                </c:pt>
                <c:pt idx="183">
                  <c:v>3.8924498471292889E-4</c:v>
                </c:pt>
                <c:pt idx="184">
                  <c:v>3.5946629441738442E-4</c:v>
                </c:pt>
                <c:pt idx="185">
                  <c:v>3.2452016219935292E-4</c:v>
                </c:pt>
                <c:pt idx="186">
                  <c:v>2.8581107506270179E-4</c:v>
                </c:pt>
                <c:pt idx="187">
                  <c:v>2.4484808433230274E-4</c:v>
                </c:pt>
                <c:pt idx="188">
                  <c:v>2.0318285265666044E-4</c:v>
                </c:pt>
                <c:pt idx="189">
                  <c:v>1.6234801320883177E-4</c:v>
                </c:pt>
                <c:pt idx="190">
                  <c:v>1.2379820288766194E-4</c:v>
                </c:pt>
                <c:pt idx="191">
                  <c:v>8.8855955537230872E-5</c:v>
                </c:pt>
                <c:pt idx="192">
                  <c:v>5.8664387393987934E-5</c:v>
                </c:pt>
                <c:pt idx="193">
                  <c:v>3.4148287154295987E-5</c:v>
                </c:pt>
                <c:pt idx="194">
                  <c:v>1.5984851385991233E-5</c:v>
                </c:pt>
                <c:pt idx="195">
                  <c:v>4.5848981848034295E-6</c:v>
                </c:pt>
                <c:pt idx="196">
                  <c:v>8.4964603567037454E-8</c:v>
                </c:pt>
                <c:pt idx="197">
                  <c:v>2.3502633138324741E-6</c:v>
                </c:pt>
                <c:pt idx="198">
                  <c:v>1.09880576574953E-5</c:v>
                </c:pt>
                <c:pt idx="199">
                  <c:v>2.5370627168184417E-5</c:v>
                </c:pt>
                <c:pt idx="200">
                  <c:v>4.4666651686481162E-5</c:v>
                </c:pt>
                <c:pt idx="201">
                  <c:v>6.7879553216837742E-5</c:v>
                </c:pt>
                <c:pt idx="202">
                  <c:v>9.3891110103173513E-5</c:v>
                </c:pt>
                <c:pt idx="203">
                  <c:v>1.2150850464115908E-4</c:v>
                </c:pt>
                <c:pt idx="204">
                  <c:v>1.4951288670842324E-4</c:v>
                </c:pt>
                <c:pt idx="205">
                  <c:v>1.7670753323048954E-4</c:v>
                </c:pt>
                <c:pt idx="206">
                  <c:v>2.0196375425303925E-4</c:v>
                </c:pt>
                <c:pt idx="207">
                  <c:v>2.2426283625400566E-4</c:v>
                </c:pt>
                <c:pt idx="208">
                  <c:v>2.4273251480591635E-4</c:v>
                </c:pt>
                <c:pt idx="209">
                  <c:v>2.5667672234971976E-4</c:v>
                </c:pt>
                <c:pt idx="210">
                  <c:v>2.6559765149975287E-4</c:v>
                </c:pt>
                <c:pt idx="211">
                  <c:v>2.6920949754475709E-4</c:v>
                </c:pt>
                <c:pt idx="212">
                  <c:v>2.674435824732276E-4</c:v>
                </c:pt>
                <c:pt idx="213">
                  <c:v>2.6044490353746059E-4</c:v>
                </c:pt>
                <c:pt idx="214">
                  <c:v>2.4856047897304606E-4</c:v>
                </c:pt>
                <c:pt idx="215">
                  <c:v>2.3232016968296329E-4</c:v>
                </c:pt>
                <c:pt idx="216">
                  <c:v>2.1241092738001082E-4</c:v>
                </c:pt>
                <c:pt idx="217">
                  <c:v>1.8964564737840385E-4</c:v>
                </c:pt>
                <c:pt idx="218">
                  <c:v>1.6492798039167706E-4</c:v>
                </c:pt>
                <c:pt idx="219">
                  <c:v>1.3921457695854555E-4</c:v>
                </c:pt>
                <c:pt idx="220">
                  <c:v>1.134762974299093E-4</c:v>
                </c:pt>
                <c:pt idx="221">
                  <c:v>8.8659919132484254E-5</c:v>
                </c:pt>
                <c:pt idx="222">
                  <c:v>6.5651812039963699E-5</c:v>
                </c:pt>
                <c:pt idx="223">
                  <c:v>4.5244938907478508E-5</c:v>
                </c:pt>
                <c:pt idx="224">
                  <c:v>2.8110371244199418E-5</c:v>
                </c:pt>
                <c:pt idx="225">
                  <c:v>1.4774306328593808E-5</c:v>
                </c:pt>
                <c:pt idx="226">
                  <c:v>5.6013317234724691E-6</c:v>
                </c:pt>
                <c:pt idx="227">
                  <c:v>7.8442245153839709E-7</c:v>
                </c:pt>
                <c:pt idx="228">
                  <c:v>3.4188278097137168E-7</c:v>
                </c:pt>
                <c:pt idx="229">
                  <c:v>4.1211702630759135E-6</c:v>
                </c:pt>
                <c:pt idx="230">
                  <c:v>1.1809274844222961E-5</c:v>
                </c:pt>
                <c:pt idx="231">
                  <c:v>2.2949080492779871E-5</c:v>
                </c:pt>
                <c:pt idx="232">
                  <c:v>3.696091979057713E-5</c:v>
                </c:pt>
                <c:pt idx="233">
                  <c:v>5.3168350973671448E-5</c:v>
                </c:pt>
                <c:pt idx="234">
                  <c:v>7.0827048028951995E-5</c:v>
                </c:pt>
                <c:pt idx="235">
                  <c:v>8.9155601952993754E-5</c:v>
                </c:pt>
                <c:pt idx="236">
                  <c:v>1.0736698755962651E-4</c:v>
                </c:pt>
                <c:pt idx="237">
                  <c:v>1.2469945575029523E-4</c:v>
                </c:pt>
                <c:pt idx="238">
                  <c:v>1.40445664498628E-4</c:v>
                </c:pt>
                <c:pt idx="239">
                  <c:v>1.5397895970654609E-4</c:v>
                </c:pt>
                <c:pt idx="240">
                  <c:v>1.6477585468760873E-4</c:v>
                </c:pt>
                <c:pt idx="241">
                  <c:v>1.7243392803980686E-4</c:v>
                </c:pt>
                <c:pt idx="242">
                  <c:v>1.7668455666762853E-4</c:v>
                </c:pt>
                <c:pt idx="243">
                  <c:v>1.7740011546414232E-4</c:v>
                </c:pt>
                <c:pt idx="244">
                  <c:v>1.7459549894571503E-4</c:v>
                </c:pt>
                <c:pt idx="245">
                  <c:v>1.6842404408452715E-4</c:v>
                </c:pt>
                <c:pt idx="246">
                  <c:v>1.5916814905285695E-4</c:v>
                </c:pt>
                <c:pt idx="247">
                  <c:v>1.4722508145735048E-4</c:v>
                </c:pt>
                <c:pt idx="248">
                  <c:v>1.3308864461358669E-4</c:v>
                </c:pt>
                <c:pt idx="249">
                  <c:v>1.1732751529735812E-4</c:v>
                </c:pt>
                <c:pt idx="250">
                  <c:v>1.0056117632180884E-4</c:v>
                </c:pt>
                <c:pt idx="251">
                  <c:v>8.3434438805302506E-5</c:v>
                </c:pt>
                <c:pt idx="252">
                  <c:v>6.6591580251550991E-5</c:v>
                </c:pt>
                <c:pt idx="253">
                  <c:v>5.0651115295915854E-5</c:v>
                </c:pt>
                <c:pt idx="254">
                  <c:v>3.6182167484896727E-5</c:v>
                </c:pt>
                <c:pt idx="255">
                  <c:v>2.3683325538349261E-5</c:v>
                </c:pt>
                <c:pt idx="256">
                  <c:v>1.3564750326892328E-5</c:v>
                </c:pt>
                <c:pt idx="257">
                  <c:v>6.1341545636052712E-6</c:v>
                </c:pt>
                <c:pt idx="258">
                  <c:v>1.5871121653199451E-6</c:v>
                </c:pt>
                <c:pt idx="259">
                  <c:v>1.9752527806030649E-9</c:v>
                </c:pt>
                <c:pt idx="260">
                  <c:v>1.3394910814420671E-6</c:v>
                </c:pt>
                <c:pt idx="261">
                  <c:v>5.4470261708204814E-6</c:v>
                </c:pt>
                <c:pt idx="262">
                  <c:v>1.2067127684139754E-5</c:v>
                </c:pt>
                <c:pt idx="263">
                  <c:v>2.0849989392784717E-5</c:v>
                </c:pt>
                <c:pt idx="264">
                  <c:v>3.1369247322378415E-5</c:v>
                </c:pt>
                <c:pt idx="265">
                  <c:v>4.3140413474068593E-5</c:v>
                </c:pt>
                <c:pt idx="266">
                  <c:v>5.5641168800453817E-5</c:v>
                </c:pt>
                <c:pt idx="267">
                  <c:v>6.8332681616404604E-5</c:v>
                </c:pt>
                <c:pt idx="268">
                  <c:v>8.0681096259770996E-5</c:v>
                </c:pt>
                <c:pt idx="269">
                  <c:v>9.2178349171424004E-5</c:v>
                </c:pt>
                <c:pt idx="270">
                  <c:v>1.0236151441669635E-4</c:v>
                </c:pt>
                <c:pt idx="271">
                  <c:v>1.1082995556783912E-4</c:v>
                </c:pt>
                <c:pt idx="272">
                  <c:v>1.1725966224615163E-4</c:v>
                </c:pt>
                <c:pt idx="273">
                  <c:v>1.2141427297109823E-4</c:v>
                </c:pt>
                <c:pt idx="274">
                  <c:v>1.2315242601651649E-4</c:v>
                </c:pt>
                <c:pt idx="275">
                  <c:v>1.2243123093165167E-4</c:v>
                </c:pt>
                <c:pt idx="276">
                  <c:v>1.1930580914982875E-4</c:v>
                </c:pt>
                <c:pt idx="277">
                  <c:v>1.1392500652681692E-4</c:v>
                </c:pt>
                <c:pt idx="278">
                  <c:v>1.0652352775445088E-4</c:v>
                </c:pt>
                <c:pt idx="279">
                  <c:v>9.7410876823462257E-5</c:v>
                </c:pt>
                <c:pt idx="280">
                  <c:v>8.695760412039687E-5</c:v>
                </c:pt>
                <c:pt idx="281">
                  <c:v>7.5579455189977483E-5</c:v>
                </c:pt>
                <c:pt idx="282">
                  <c:v>6.3720085468638561E-5</c:v>
                </c:pt>
                <c:pt idx="283">
                  <c:v>5.1833047233432982E-5</c:v>
                </c:pt>
                <c:pt idx="284">
                  <c:v>4.0363768555272253E-5</c:v>
                </c:pt>
                <c:pt idx="285">
                  <c:v>2.9732229262745516E-5</c:v>
                </c:pt>
                <c:pt idx="286">
                  <c:v>2.0316996977004716E-5</c:v>
                </c:pt>
                <c:pt idx="287">
                  <c:v>1.2441219364345275E-5</c:v>
                </c:pt>
                <c:pt idx="288">
                  <c:v>6.3610799903415512E-6</c:v>
                </c:pt>
                <c:pt idx="289">
                  <c:v>2.2571184513559314E-6</c:v>
                </c:pt>
                <c:pt idx="290">
                  <c:v>2.2869532666609267E-7</c:v>
                </c:pt>
                <c:pt idx="291">
                  <c:v>2.9175388735609606E-7</c:v>
                </c:pt>
                <c:pt idx="292">
                  <c:v>2.379898595103443E-6</c:v>
                </c:pt>
                <c:pt idx="293">
                  <c:v>6.3486804267994566E-6</c:v>
                </c:pt>
                <c:pt idx="294">
                  <c:v>1.1982855992161091E-5</c:v>
                </c:pt>
                <c:pt idx="295">
                  <c:v>1.9006275923311567E-5</c:v>
                </c:pt>
                <c:pt idx="296">
                  <c:v>2.7093962216371118E-5</c:v>
                </c:pt>
                <c:pt idx="297">
                  <c:v>3.5885857511892317E-5</c:v>
                </c:pt>
                <c:pt idx="298">
                  <c:v>4.500167431895204E-5</c:v>
                </c:pt>
                <c:pt idx="299">
                  <c:v>5.4056240626216712E-5</c:v>
                </c:pt>
                <c:pt idx="300">
                  <c:v>6.2674730966870423E-5</c:v>
                </c:pt>
                <c:pt idx="301">
                  <c:v>7.0507188621587338E-5</c:v>
                </c:pt>
                <c:pt idx="302">
                  <c:v>7.7241784133671204E-5</c:v>
                </c:pt>
                <c:pt idx="303">
                  <c:v>8.2616315684024057E-5</c:v>
                </c:pt>
                <c:pt idx="304">
                  <c:v>8.6427535367883751E-5</c:v>
                </c:pt>
                <c:pt idx="305">
                  <c:v>8.8537978616030899E-5</c:v>
                </c:pt>
                <c:pt idx="306">
                  <c:v>8.8880077990018607E-5</c:v>
                </c:pt>
                <c:pt idx="307">
                  <c:v>8.7457453089586167E-5</c:v>
                </c:pt>
                <c:pt idx="308">
                  <c:v>8.4343380904818458E-5</c:v>
                </c:pt>
                <c:pt idx="309">
                  <c:v>7.9676561194032787E-5</c:v>
                </c:pt>
                <c:pt idx="310">
                  <c:v>7.3654395115400653E-5</c:v>
                </c:pt>
                <c:pt idx="311">
                  <c:v>6.6524088469053862E-5</c:v>
                </c:pt>
                <c:pt idx="312">
                  <c:v>5.8571970084394377E-5</c:v>
                </c:pt>
                <c:pt idx="313">
                  <c:v>5.011147829077301E-5</c:v>
                </c:pt>
                <c:pt idx="314">
                  <c:v>4.1470311921966474E-5</c:v>
                </c:pt>
                <c:pt idx="315">
                  <c:v>3.2977265585429794E-5</c:v>
                </c:pt>
                <c:pt idx="316">
                  <c:v>2.4949271449312397E-5</c:v>
                </c:pt>
                <c:pt idx="317">
                  <c:v>1.7679151855867898E-5</c:v>
                </c:pt>
                <c:pt idx="318">
                  <c:v>1.1424549743653306E-5</c:v>
                </c:pt>
                <c:pt idx="319">
                  <c:v>6.3984489726803536E-6</c:v>
                </c:pt>
                <c:pt idx="320">
                  <c:v>2.7616266671985045E-6</c:v>
                </c:pt>
                <c:pt idx="321">
                  <c:v>6.1729763346699975E-7</c:v>
                </c:pt>
                <c:pt idx="322">
                  <c:v>8.1202034150544551E-9</c:v>
                </c:pt>
                <c:pt idx="323">
                  <c:v>9.1563720233943937E-7</c:v>
                </c:pt>
                <c:pt idx="324">
                  <c:v>3.2621289674822013E-6</c:v>
                </c:pt>
                <c:pt idx="325">
                  <c:v>6.9147612557058089E-6</c:v>
                </c:pt>
                <c:pt idx="326">
                  <c:v>1.1691823099673914E-5</c:v>
                </c:pt>
                <c:pt idx="327">
                  <c:v>1.7370771517825163E-5</c:v>
                </c:pt>
                <c:pt idx="328">
                  <c:v>2.3697734333086557E-5</c:v>
                </c:pt>
                <c:pt idx="329">
                  <c:v>3.0398071547692683E-5</c:v>
                </c:pt>
                <c:pt idx="330">
                  <c:v>3.7187561474082534E-5</c:v>
                </c:pt>
                <c:pt idx="331">
                  <c:v>4.3783761174725779E-5</c:v>
                </c:pt>
                <c:pt idx="332">
                  <c:v>4.9917092051206091E-5</c:v>
                </c:pt>
                <c:pt idx="333">
                  <c:v>5.5341220273080474E-5</c:v>
                </c:pt>
                <c:pt idx="334">
                  <c:v>5.9842337098924777E-5</c:v>
                </c:pt>
                <c:pt idx="335">
                  <c:v>6.3246994338448843E-5</c:v>
                </c:pt>
                <c:pt idx="336">
                  <c:v>6.5428213008892532E-5</c:v>
                </c:pt>
                <c:pt idx="337">
                  <c:v>6.6309655971300029E-5</c:v>
                </c:pt>
                <c:pt idx="338">
                  <c:v>6.5867734972366982E-5</c:v>
                </c:pt>
                <c:pt idx="339">
                  <c:v>6.4131605828255251E-5</c:v>
                </c:pt>
                <c:pt idx="340">
                  <c:v>6.118108914432309E-5</c:v>
                </c:pt>
                <c:pt idx="341">
                  <c:v>5.7142634689904795E-5</c:v>
                </c:pt>
                <c:pt idx="342">
                  <c:v>5.2183522232646442E-5</c:v>
                </c:pt>
                <c:pt idx="343">
                  <c:v>4.6504557465042492E-5</c:v>
                </c:pt>
                <c:pt idx="344">
                  <c:v>4.0331576204329181E-5</c:v>
                </c:pt>
                <c:pt idx="345">
                  <c:v>3.3906111376127061E-5</c:v>
                </c:pt>
                <c:pt idx="346">
                  <c:v>2.7475604012718273E-5</c:v>
                </c:pt>
                <c:pt idx="347">
                  <c:v>2.1283550814169743E-5</c:v>
                </c:pt>
                <c:pt idx="348">
                  <c:v>1.5559976555973735E-5</c:v>
                </c:pt>
                <c:pt idx="349">
                  <c:v>1.0512600214322065E-5</c:v>
                </c:pt>
                <c:pt idx="350">
                  <c:v>6.3190301380595708E-6</c:v>
                </c:pt>
                <c:pt idx="351">
                  <c:v>3.1202774789248433E-6</c:v>
                </c:pt>
                <c:pt idx="352">
                  <c:v>1.0158204181436263E-6</c:v>
                </c:pt>
                <c:pt idx="353">
                  <c:v>6.0386896205142648E-8</c:v>
                </c:pt>
                <c:pt idx="354">
                  <c:v>2.6255324049896501E-7</c:v>
                </c:pt>
                <c:pt idx="355">
                  <c:v>1.5851831389105074E-6</c:v>
                </c:pt>
                <c:pt idx="356">
                  <c:v>3.9476587281092178E-6</c:v>
                </c:pt>
                <c:pt idx="357">
                  <c:v>7.2297859959485947E-6</c:v>
                </c:pt>
                <c:pt idx="358">
                  <c:v>1.1277192911816694E-5</c:v>
                </c:pt>
                <c:pt idx="359">
                  <c:v>1.5907983099818914E-5</c:v>
                </c:pt>
                <c:pt idx="360">
                  <c:v>2.0920362500084752E-5</c:v>
                </c:pt>
                <c:pt idx="361">
                  <c:v>2.6100922931695394E-5</c:v>
                </c:pt>
                <c:pt idx="362">
                  <c:v>3.123324589549316E-5</c:v>
                </c:pt>
                <c:pt idx="363">
                  <c:v>3.6106482929234115E-5</c:v>
                </c:pt>
                <c:pt idx="364">
                  <c:v>4.0523575404207102E-5</c:v>
                </c:pt>
                <c:pt idx="365">
                  <c:v>4.430879635079215E-5</c:v>
                </c:pt>
                <c:pt idx="366">
                  <c:v>4.7314328734112192E-5</c:v>
                </c:pt>
                <c:pt idx="367">
                  <c:v>4.9425637124064805E-5</c:v>
                </c:pt>
                <c:pt idx="368">
                  <c:v>5.0565441075902759E-5</c:v>
                </c:pt>
                <c:pt idx="369">
                  <c:v>5.0696156600375791E-5</c:v>
                </c:pt>
                <c:pt idx="370">
                  <c:v>4.9820734471477168E-5</c:v>
                </c:pt>
                <c:pt idx="371">
                  <c:v>4.7981888279773332E-5</c:v>
                </c:pt>
                <c:pt idx="372">
                  <c:v>4.5259768545222317E-5</c:v>
                </c:pt>
                <c:pt idx="373">
                  <c:v>4.1768199380581717E-5</c:v>
                </c:pt>
                <c:pt idx="374">
                  <c:v>3.7649648836287315E-5</c:v>
                </c:pt>
                <c:pt idx="375">
                  <c:v>3.3069151105137108E-5</c:v>
                </c:pt>
                <c:pt idx="376">
                  <c:v>2.8207436495364917E-5</c:v>
                </c:pt>
                <c:pt idx="377">
                  <c:v>2.3253552161477486E-5</c:v>
                </c:pt>
                <c:pt idx="378">
                  <c:v>1.8397272119472558E-5</c:v>
                </c:pt>
                <c:pt idx="379">
                  <c:v>1.3821598639467308E-5</c:v>
                </c:pt>
                <c:pt idx="380">
                  <c:v>9.6956487526750529E-6</c:v>
                </c:pt>
                <c:pt idx="381">
                  <c:v>6.1681998463107147E-6</c:v>
                </c:pt>
                <c:pt idx="382">
                  <c:v>3.362138103418678E-6</c:v>
                </c:pt>
                <c:pt idx="383">
                  <c:v>1.3700142240792096E-6</c:v>
                </c:pt>
                <c:pt idx="384">
                  <c:v>2.5086412488487742E-7</c:v>
                </c:pt>
                <c:pt idx="385">
                  <c:v>2.8400104928977594E-8</c:v>
                </c:pt>
                <c:pt idx="386">
                  <c:v>6.9062242279325686E-7</c:v>
                </c:pt>
                <c:pt idx="387">
                  <c:v>2.1908445821675296E-6</c:v>
                </c:pt>
                <c:pt idx="388">
                  <c:v>4.4500701145376903E-6</c:v>
                </c:pt>
                <c:pt idx="389">
                  <c:v>7.3606064376383171E-6</c:v>
                </c:pt>
                <c:pt idx="390">
                  <c:v>1.0790754457328134E-5</c:v>
                </c:pt>
                <c:pt idx="391">
                  <c:v>1.4590372729019015E-5</c:v>
                </c:pt>
                <c:pt idx="392">
                  <c:v>1.8597083659914494E-5</c:v>
                </c:pt>
                <c:pt idx="393">
                  <c:v>2.2642867515815912E-5</c:v>
                </c:pt>
                <c:pt idx="394">
                  <c:v>2.6560778603053595E-5</c:v>
                </c:pt>
                <c:pt idx="395">
                  <c:v>3.0191517218112553E-5</c:v>
                </c:pt>
                <c:pt idx="396">
                  <c:v>3.3389600665029538E-5</c:v>
                </c:pt>
                <c:pt idx="397">
                  <c:v>3.6028896294151529E-5</c:v>
                </c:pt>
                <c:pt idx="398">
                  <c:v>3.8007308193962549E-5</c:v>
                </c:pt>
                <c:pt idx="399">
                  <c:v>3.9250445608369599E-5</c:v>
                </c:pt>
                <c:pt idx="400">
                  <c:v>3.9714143807517258E-5</c:v>
                </c:pt>
                <c:pt idx="401">
                  <c:v>3.9385755242207698E-5</c:v>
                </c:pt>
                <c:pt idx="402">
                  <c:v>3.8284178443653017E-5</c:v>
                </c:pt>
                <c:pt idx="403">
                  <c:v>3.6458642303866814E-5</c:v>
                </c:pt>
                <c:pt idx="404">
                  <c:v>3.3986312108054709E-5</c:v>
                </c:pt>
                <c:pt idx="405">
                  <c:v>3.0968829095030876E-5</c:v>
                </c:pt>
                <c:pt idx="406">
                  <c:v>2.7527935659788972E-5</c:v>
                </c:pt>
                <c:pt idx="407">
                  <c:v>2.3800372073193035E-5</c:v>
                </c:pt>
                <c:pt idx="408">
                  <c:v>1.9932256546906035E-5</c:v>
                </c:pt>
                <c:pt idx="409">
                  <c:v>1.607317771145865E-5</c:v>
                </c:pt>
                <c:pt idx="410">
                  <c:v>1.2370236551272362E-5</c:v>
                </c:pt>
                <c:pt idx="411">
                  <c:v>8.9622733740300628E-6</c:v>
                </c:pt>
                <c:pt idx="412">
                  <c:v>5.9745046777512327E-6</c:v>
                </c:pt>
                <c:pt idx="413">
                  <c:v>3.513775372643032E-6</c:v>
                </c:pt>
                <c:pt idx="414">
                  <c:v>1.6646046047639063E-6</c:v>
                </c:pt>
                <c:pt idx="415">
                  <c:v>4.8616959722747603E-7</c:v>
                </c:pt>
                <c:pt idx="416">
                  <c:v>1.0332897439322538E-8</c:v>
                </c:pt>
                <c:pt idx="417">
                  <c:v>2.4077580491979084E-7</c:v>
                </c:pt>
                <c:pt idx="418">
                  <c:v>1.1532562805618209E-6</c:v>
                </c:pt>
                <c:pt idx="419">
                  <c:v>2.696965080183116E-6</c:v>
                </c:pt>
                <c:pt idx="420">
                  <c:v>4.7969109663810733E-6</c:v>
                </c:pt>
                <c:pt idx="421">
                  <c:v>7.3572262959449633E-6</c:v>
                </c:pt>
                <c:pt idx="422">
                  <c:v>1.0265249563888793E-5</c:v>
                </c:pt>
                <c:pt idx="423">
                  <c:v>1.3396212906391739E-5</c:v>
                </c:pt>
                <c:pt idx="424">
                  <c:v>1.661834116103672E-5</c:v>
                </c:pt>
                <c:pt idx="425">
                  <c:v>1.9798155594458679E-5</c:v>
                </c:pt>
                <c:pt idx="426">
                  <c:v>2.2805770254257135E-5</c:v>
                </c:pt>
                <c:pt idx="427">
                  <c:v>2.551997216951052E-5</c:v>
                </c:pt>
                <c:pt idx="428">
                  <c:v>2.7832888066197651E-5</c:v>
                </c:pt>
                <c:pt idx="429">
                  <c:v>2.9654059315907249E-5</c:v>
                </c:pt>
                <c:pt idx="430">
                  <c:v>3.0913772642942214E-5</c:v>
                </c:pt>
                <c:pt idx="431">
                  <c:v>3.1565525566958037E-5</c:v>
                </c:pt>
                <c:pt idx="432">
                  <c:v>3.158754133989293E-5</c:v>
                </c:pt>
                <c:pt idx="433">
                  <c:v>3.0983286779214909E-5</c:v>
                </c:pt>
                <c:pt idx="434">
                  <c:v>2.9780986344353174E-5</c:v>
                </c:pt>
                <c:pt idx="435">
                  <c:v>2.8032165459708796E-5</c:v>
                </c:pt>
                <c:pt idx="436">
                  <c:v>2.5809293899178269E-5</c:v>
                </c:pt>
                <c:pt idx="437">
                  <c:v>2.3202634550855321E-5</c:v>
                </c:pt>
                <c:pt idx="438">
                  <c:v>2.031643276372611E-5</c:v>
                </c:pt>
                <c:pt idx="439">
                  <c:v>1.7264605627648488E-5</c:v>
                </c:pt>
                <c:pt idx="440">
                  <c:v>1.416610808115135E-5</c:v>
                </c:pt>
                <c:pt idx="441">
                  <c:v>1.1140163077867079E-5</c:v>
                </c:pt>
                <c:pt idx="442">
                  <c:v>8.3015458624203187E-6</c:v>
                </c:pt>
                <c:pt idx="443">
                  <c:v>5.7561077010608785E-6</c:v>
                </c:pt>
                <c:pt idx="444">
                  <c:v>3.5967124679283166E-6</c:v>
                </c:pt>
                <c:pt idx="445">
                  <c:v>1.899740872364963E-6</c:v>
                </c:pt>
                <c:pt idx="446">
                  <c:v>7.222926485702001E-7</c:v>
                </c:pt>
                <c:pt idx="447">
                  <c:v>1.0018775780493344E-7</c:v>
                </c:pt>
                <c:pt idx="448">
                  <c:v>4.6834792039286396E-8</c:v>
                </c:pt>
                <c:pt idx="449">
                  <c:v>5.5299965830073181E-7</c:v>
                </c:pt>
                <c:pt idx="450">
                  <c:v>1.5874716774362005E-6</c:v>
                </c:pt>
                <c:pt idx="451">
                  <c:v>3.0985888761856994E-6</c:v>
                </c:pt>
                <c:pt idx="452">
                  <c:v>5.0165508718289502E-6</c:v>
                </c:pt>
                <c:pt idx="453">
                  <c:v>7.2564176326414946E-6</c:v>
                </c:pt>
                <c:pt idx="454">
                  <c:v>9.7216666880201508E-6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5-498D-AE9A-82E5502B8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02152"/>
        <c:axId val="69805240"/>
      </c:lineChart>
      <c:catAx>
        <c:axId val="69802152"/>
        <c:scaling>
          <c:orientation val="minMax"/>
        </c:scaling>
        <c:delete val="0"/>
        <c:axPos val="b"/>
        <c:numFmt formatCode="0_ " sourceLinked="0"/>
        <c:majorTickMark val="out"/>
        <c:minorTickMark val="none"/>
        <c:tickLblPos val="nextTo"/>
        <c:spPr>
          <a:ln/>
        </c:spPr>
        <c:crossAx val="69805240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69805240"/>
        <c:scaling>
          <c:orientation val="minMax"/>
          <c:max val="1"/>
        </c:scaling>
        <c:delete val="0"/>
        <c:axPos val="l"/>
        <c:majorGridlines/>
        <c:numFmt formatCode="#,##0.0_);[Red]\(#,##0.0\)" sourceLinked="0"/>
        <c:majorTickMark val="out"/>
        <c:minorTickMark val="none"/>
        <c:tickLblPos val="nextTo"/>
        <c:crossAx val="69802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Sheet1!$K$4:$K$458</c:f>
              <c:numCache>
                <c:formatCode>0.00E+00</c:formatCode>
                <c:ptCount val="455"/>
                <c:pt idx="0">
                  <c:v>1</c:v>
                </c:pt>
                <c:pt idx="1">
                  <c:v>0.99750260293902848</c:v>
                </c:pt>
                <c:pt idx="2">
                  <c:v>0.99004156984292024</c:v>
                </c:pt>
                <c:pt idx="3">
                  <c:v>0.97770983400041156</c:v>
                </c:pt>
                <c:pt idx="4">
                  <c:v>0.96066048174078178</c:v>
                </c:pt>
                <c:pt idx="5">
                  <c:v>0.93910408938300205</c:v>
                </c:pt>
                <c:pt idx="6">
                  <c:v>0.91330507280746076</c:v>
                </c:pt>
                <c:pt idx="7">
                  <c:v>0.88357712601372862</c:v>
                </c:pt>
                <c:pt idx="8">
                  <c:v>0.85027784336232592</c:v>
                </c:pt>
                <c:pt idx="9">
                  <c:v>0.81380263662607155</c:v>
                </c:pt>
                <c:pt idx="10">
                  <c:v>0.77457807181914118</c:v>
                </c:pt>
                <c:pt idx="11">
                  <c:v>0.73305476172043627</c:v>
                </c:pt>
                <c:pt idx="12">
                  <c:v>0.6896999578262335</c:v>
                </c:pt>
                <c:pt idx="13">
                  <c:v>0.6449899899975694</c:v>
                </c:pt>
                <c:pt idx="14">
                  <c:v>0.5994027032347391</c:v>
                </c:pt>
                <c:pt idx="15">
                  <c:v>0.55341003882201856</c:v>
                </c:pt>
                <c:pt idx="16">
                  <c:v>0.50747090163015429</c:v>
                </c:pt>
                <c:pt idx="17">
                  <c:v>0.46202444681148797</c:v>
                </c:pt>
                <c:pt idx="18">
                  <c:v>0.41748390771623811</c:v>
                </c:pt>
                <c:pt idx="19">
                  <c:v>0.37423107290917546</c:v>
                </c:pt>
                <c:pt idx="20">
                  <c:v>0.33261150404301681</c:v>
                </c:pt>
                <c:pt idx="21">
                  <c:v>0.29293056846602933</c:v>
                </c:pt>
                <c:pt idx="22">
                  <c:v>0.25545034126143529</c:v>
                </c:pt>
                <c:pt idx="23">
                  <c:v>0.22038741141503082</c:v>
                </c:pt>
                <c:pt idx="24">
                  <c:v>0.18791160647707889</c:v>
                </c:pt>
                <c:pt idx="25">
                  <c:v>0.15814562991659278</c:v>
                </c:pt>
                <c:pt idx="26">
                  <c:v>0.13116558583902474</c:v>
                </c:pt>
                <c:pt idx="27">
                  <c:v>0.10700234730532369</c:v>
                </c:pt>
                <c:pt idx="28">
                  <c:v>8.564370756806737E-2</c:v>
                </c:pt>
                <c:pt idx="29">
                  <c:v>6.7037238499094723E-2</c:v>
                </c:pt>
                <c:pt idx="30">
                  <c:v>5.1093767637714102E-2</c:v>
                </c:pt>
                <c:pt idx="31">
                  <c:v>3.7691374891814622E-2</c:v>
                </c:pt>
                <c:pt idx="32">
                  <c:v>2.6679802161159782E-2</c:v>
                </c:pt>
                <c:pt idx="33">
                  <c:v>1.7885164136981838E-2</c:v>
                </c:pt>
                <c:pt idx="34">
                  <c:v>1.1114846306583487E-2</c:v>
                </c:pt>
                <c:pt idx="35">
                  <c:v>6.1624767260711659E-3</c:v>
                </c:pt>
                <c:pt idx="36">
                  <c:v>2.8128613194194525E-3</c:v>
                </c:pt>
                <c:pt idx="37">
                  <c:v>8.467781535921123E-4</c:v>
                </c:pt>
                <c:pt idx="38">
                  <c:v>4.5534104197407878E-5</c:v>
                </c:pt>
                <c:pt idx="39">
                  <c:v>1.951972892335408E-4</c:v>
                </c:pt>
                <c:pt idx="40">
                  <c:v>1.0904302919778268E-3</c:v>
                </c:pt>
                <c:pt idx="41">
                  <c:v>2.5378621666410014E-3</c:v>
                </c:pt>
                <c:pt idx="42">
                  <c:v>4.3589511475191876E-3</c:v>
                </c:pt>
                <c:pt idx="43">
                  <c:v>6.3923044769578895E-3</c:v>
                </c:pt>
                <c:pt idx="44">
                  <c:v>8.4954364405687537E-3</c:v>
                </c:pt>
                <c:pt idx="45">
                  <c:v>1.054596016949782E-2</c:v>
                </c:pt>
                <c:pt idx="46">
                  <c:v>1.2442222677378486E-2</c:v>
                </c:pt>
                <c:pt idx="47">
                  <c:v>1.4103405609873622E-2</c:v>
                </c:pt>
                <c:pt idx="48">
                  <c:v>1.5469125999226877E-2</c:v>
                </c:pt>
                <c:pt idx="49">
                  <c:v>1.649858167958056E-2</c:v>
                </c:pt>
                <c:pt idx="50">
                  <c:v>1.7169294723820862E-2</c:v>
                </c:pt>
                <c:pt idx="51">
                  <c:v>1.7475513154546835E-2</c:v>
                </c:pt>
                <c:pt idx="52">
                  <c:v>1.7426336160295326E-2</c:v>
                </c:pt>
                <c:pt idx="53">
                  <c:v>1.7043631068857076E-2</c:v>
                </c:pt>
                <c:pt idx="54">
                  <c:v>1.6359811402634726E-2</c:v>
                </c:pt>
                <c:pt idx="55">
                  <c:v>1.5415544529336047E-2</c:v>
                </c:pt>
                <c:pt idx="56">
                  <c:v>1.4257454836535217E-2</c:v>
                </c:pt>
                <c:pt idx="57">
                  <c:v>1.293588415637748E-2</c:v>
                </c:pt>
                <c:pt idx="58">
                  <c:v>1.1502765540477649E-2</c:v>
                </c:pt>
                <c:pt idx="59">
                  <c:v>1.0009659659430565E-2</c:v>
                </c:pt>
                <c:pt idx="60">
                  <c:v>8.5059953243751107E-3</c:v>
                </c:pt>
                <c:pt idx="61">
                  <c:v>7.0375471633356817E-3</c:v>
                </c:pt>
                <c:pt idx="62">
                  <c:v>5.6451746036879072E-3</c:v>
                </c:pt>
                <c:pt idx="63">
                  <c:v>4.3638372845179784E-3</c:v>
                </c:pt>
                <c:pt idx="64">
                  <c:v>3.2218931110650668E-3</c:v>
                </c:pt>
                <c:pt idx="65">
                  <c:v>2.2406766145111646E-3</c:v>
                </c:pt>
                <c:pt idx="66">
                  <c:v>1.4343473188337004E-3</c:v>
                </c:pt>
                <c:pt idx="67">
                  <c:v>8.0999063938640701E-4</c:v>
                </c:pt>
                <c:pt idx="68">
                  <c:v>3.6794761033358801E-4</c:v>
                </c:pt>
                <c:pt idx="69">
                  <c:v>1.0234458945647871E-4</c:v>
                </c:pt>
                <c:pt idx="70">
                  <c:v>1.7901107582672726E-6</c:v>
                </c:pt>
                <c:pt idx="71">
                  <c:v>5.0203300414695995E-5</c:v>
                </c:pt>
                <c:pt idx="72">
                  <c:v>2.2773675390399368E-4</c:v>
                </c:pt>
                <c:pt idx="73">
                  <c:v>5.1175646812457864E-4</c:v>
                </c:pt>
                <c:pt idx="74">
                  <c:v>8.7784227343253951E-4</c:v>
                </c:pt>
                <c:pt idx="75">
                  <c:v>1.3007741265368502E-3</c:v>
                </c:pt>
                <c:pt idx="76">
                  <c:v>1.7554724882473708E-3</c:v>
                </c:pt>
                <c:pt idx="77">
                  <c:v>2.2178646796031445E-3</c:v>
                </c:pt>
                <c:pt idx="78">
                  <c:v>2.6656534279131811E-3</c:v>
                </c:pt>
                <c:pt idx="79">
                  <c:v>3.0789686109186656E-3</c:v>
                </c:pt>
                <c:pt idx="80">
                  <c:v>3.4408883067888279E-3</c:v>
                </c:pt>
                <c:pt idx="81">
                  <c:v>3.7375834324439973E-3</c:v>
                </c:pt>
                <c:pt idx="82">
                  <c:v>3.9595073709820638E-3</c:v>
                </c:pt>
                <c:pt idx="83">
                  <c:v>4.100069421685058E-3</c:v>
                </c:pt>
                <c:pt idx="84">
                  <c:v>4.1565408128238761E-3</c:v>
                </c:pt>
                <c:pt idx="85">
                  <c:v>4.1296588134019496E-3</c:v>
                </c:pt>
                <c:pt idx="86">
                  <c:v>4.0233530009139594E-3</c:v>
                </c:pt>
                <c:pt idx="87">
                  <c:v>3.8443770632877478E-3</c:v>
                </c:pt>
                <c:pt idx="88">
                  <c:v>3.601864997823783E-3</c:v>
                </c:pt>
                <c:pt idx="89">
                  <c:v>3.3068319773123336E-3</c:v>
                </c:pt>
                <c:pt idx="90">
                  <c:v>2.9716408013124203E-3</c:v>
                </c:pt>
                <c:pt idx="91">
                  <c:v>2.6094547592372709E-3</c:v>
                </c:pt>
                <c:pt idx="92">
                  <c:v>2.2336969448103249E-3</c:v>
                </c:pt>
                <c:pt idx="93">
                  <c:v>1.8575346425383414E-3</c:v>
                </c:pt>
                <c:pt idx="94">
                  <c:v>1.4934054374674483E-3</c:v>
                </c:pt>
                <c:pt idx="95">
                  <c:v>1.1525992750188801E-3</c:v>
                </c:pt>
                <c:pt idx="96">
                  <c:v>8.4490792375091245E-4</c:v>
                </c:pt>
                <c:pt idx="97">
                  <c:v>5.7835028236083907E-4</c:v>
                </c:pt>
                <c:pt idx="98">
                  <c:v>3.5897883734367305E-4</c:v>
                </c:pt>
                <c:pt idx="99">
                  <c:v>1.9076943212162435E-4</c:v>
                </c:pt>
                <c:pt idx="100">
                  <c:v>7.5593459593133739E-5</c:v>
                </c:pt>
                <c:pt idx="101">
                  <c:v>1.3268736821543236E-5</c:v>
                </c:pt>
                <c:pt idx="102">
                  <c:v>1.6827504457293694E-6</c:v>
                </c:pt>
                <c:pt idx="103">
                  <c:v>3.6979747961726741E-5</c:v>
                </c:pt>
                <c:pt idx="104">
                  <c:v>1.1380135123522278E-4</c:v>
                </c:pt>
                <c:pt idx="105">
                  <c:v>2.2556902549464164E-4</c:v>
                </c:pt>
                <c:pt idx="106">
                  <c:v>3.6479587314019725E-4</c:v>
                </c:pt>
                <c:pt idx="107">
                  <c:v>5.2341484298530768E-4</c:v>
                </c:pt>
                <c:pt idx="108">
                  <c:v>6.9311054109487988E-4</c:v>
                </c:pt>
                <c:pt idx="109">
                  <c:v>8.6564237247931455E-4</c:v>
                </c:pt>
                <c:pt idx="110">
                  <c:v>1.0331476926506091E-3</c:v>
                </c:pt>
                <c:pt idx="111">
                  <c:v>1.1884149514147368E-3</c:v>
                </c:pt>
                <c:pt idx="112">
                  <c:v>1.3251184054480327E-3</c:v>
                </c:pt>
                <c:pt idx="113">
                  <c:v>1.4380077911809704E-3</c:v>
                </c:pt>
                <c:pt idx="114">
                  <c:v>1.5230483108261775E-3</c:v>
                </c:pt>
                <c:pt idx="115">
                  <c:v>1.5775083158808966E-3</c:v>
                </c:pt>
                <c:pt idx="116">
                  <c:v>1.5999940989654283E-3</c:v>
                </c:pt>
                <c:pt idx="117">
                  <c:v>1.5904331548641359E-3</c:v>
                </c:pt>
                <c:pt idx="118">
                  <c:v>1.5500090794605215E-3</c:v>
                </c:pt>
                <c:pt idx="119">
                  <c:v>1.4810528831906223E-3</c:v>
                </c:pt>
                <c:pt idx="120">
                  <c:v>1.3868968555836112E-3</c:v>
                </c:pt>
                <c:pt idx="121">
                  <c:v>1.2716981922058295E-3</c:v>
                </c:pt>
                <c:pt idx="122">
                  <c:v>1.1402403593940109E-3</c:v>
                </c:pt>
                <c:pt idx="123">
                  <c:v>9.9772061220178396E-4</c:v>
                </c:pt>
                <c:pt idx="124">
                  <c:v>8.4953219572367301E-4</c:v>
                </c:pt>
                <c:pt idx="125">
                  <c:v>7.0104955976119608E-4</c:v>
                </c:pt>
                <c:pt idx="126">
                  <c:v>5.5742442278975985E-4</c:v>
                </c:pt>
                <c:pt idx="127">
                  <c:v>4.233997640876319E-4</c:v>
                </c:pt>
                <c:pt idx="128">
                  <c:v>3.0314784151183599E-4</c:v>
                </c:pt>
                <c:pt idx="129">
                  <c:v>2.0013717195112825E-4</c:v>
                </c:pt>
                <c:pt idx="130">
                  <c:v>1.1703212167468316E-4</c:v>
                </c:pt>
                <c:pt idx="131">
                  <c:v>5.5627386914758446E-5</c:v>
                </c:pt>
                <c:pt idx="132">
                  <c:v>1.6818253958893446E-5</c:v>
                </c:pt>
                <c:pt idx="133">
                  <c:v>6.0616435381337237E-7</c:v>
                </c:pt>
                <c:pt idx="134">
                  <c:v>6.1378230040021751E-6</c:v>
                </c:pt>
                <c:pt idx="135">
                  <c:v>3.1774918728135883E-5</c:v>
                </c:pt>
                <c:pt idx="136">
                  <c:v>7.51905158592788E-5</c:v>
                </c:pt>
                <c:pt idx="137">
                  <c:v>1.3348735216851124E-4</c:v>
                </c:pt>
                <c:pt idx="138">
                  <c:v>2.0333266515833769E-4</c:v>
                </c:pt>
                <c:pt idx="139">
                  <c:v>2.8110377949253903E-4</c:v>
                </c:pt>
                <c:pt idx="140">
                  <c:v>3.6303852819208159E-4</c:v>
                </c:pt>
                <c:pt idx="141">
                  <c:v>4.4538464587714805E-4</c:v>
                </c:pt>
                <c:pt idx="142">
                  <c:v>5.2454255232292732E-4</c:v>
                </c:pt>
                <c:pt idx="143">
                  <c:v>5.9719642009931192E-4</c:v>
                </c:pt>
                <c:pt idx="144">
                  <c:v>6.6042906585019035E-4</c:v>
                </c:pt>
                <c:pt idx="145">
                  <c:v>7.1181699035275368E-4</c:v>
                </c:pt>
                <c:pt idx="146">
                  <c:v>7.4950278345051365E-4</c:v>
                </c:pt>
                <c:pt idx="147">
                  <c:v>7.7224306929811806E-4</c:v>
                </c:pt>
                <c:pt idx="148">
                  <c:v>7.7943115700888845E-4</c:v>
                </c:pt>
                <c:pt idx="149">
                  <c:v>7.710945439990697E-4</c:v>
                </c:pt>
                <c:pt idx="150">
                  <c:v>7.4786835800838439E-4</c:v>
                </c:pt>
                <c:pt idx="151">
                  <c:v>7.1094668582402578E-4</c:v>
                </c:pt>
                <c:pt idx="152">
                  <c:v>6.6201449307533506E-4</c:v>
                </c:pt>
                <c:pt idx="153">
                  <c:v>6.0316346599865089E-4</c:v>
                </c:pt>
                <c:pt idx="154">
                  <c:v>5.3679558436951064E-4</c:v>
                </c:pt>
                <c:pt idx="155">
                  <c:v>4.6551855258186069E-4</c:v>
                </c:pt>
                <c:pt idx="156">
                  <c:v>3.9203736721900312E-4</c:v>
                </c:pt>
                <c:pt idx="157">
                  <c:v>3.1904628487524521E-4</c:v>
                </c:pt>
                <c:pt idx="158">
                  <c:v>2.4912528004441674E-4</c:v>
                </c:pt>
                <c:pt idx="159">
                  <c:v>1.8464476185437386E-4</c:v>
                </c:pt>
                <c:pt idx="160">
                  <c:v>1.2768186757727043E-4</c:v>
                </c:pt>
                <c:pt idx="161">
                  <c:v>7.9951091672636923E-5</c:v>
                </c:pt>
                <c:pt idx="162">
                  <c:v>4.2751366381183453E-5</c:v>
                </c:pt>
                <c:pt idx="163">
                  <c:v>1.6931010579363622E-5</c:v>
                </c:pt>
                <c:pt idx="164">
                  <c:v>2.8712358910455949E-6</c:v>
                </c:pt>
                <c:pt idx="165">
                  <c:v>4.8817117924912329E-7</c:v>
                </c:pt>
                <c:pt idx="166">
                  <c:v>9.2526657875835176E-6</c:v>
                </c:pt>
                <c:pt idx="167">
                  <c:v>2.8226483602506108E-5</c:v>
                </c:pt>
                <c:pt idx="168">
                  <c:v>5.6112926678501438E-5</c:v>
                </c:pt>
                <c:pt idx="169">
                  <c:v>9.1319447761547604E-5</c:v>
                </c:pt>
                <c:pt idx="170">
                  <c:v>1.3202944036660617E-4</c:v>
                </c:pt>
                <c:pt idx="171">
                  <c:v>1.7628014335570869E-4</c:v>
                </c:pt>
                <c:pt idx="172">
                  <c:v>2.2204346967522057E-4</c:v>
                </c:pt>
                <c:pt idx="173">
                  <c:v>2.6730656665593808E-4</c:v>
                </c:pt>
                <c:pt idx="174">
                  <c:v>3.1014903396570618E-4</c:v>
                </c:pt>
                <c:pt idx="175">
                  <c:v>3.4881395644020341E-4</c:v>
                </c:pt>
                <c:pt idx="176">
                  <c:v>3.8177024017219883E-4</c:v>
                </c:pt>
                <c:pt idx="177">
                  <c:v>4.0776415563236677E-4</c:v>
                </c:pt>
                <c:pt idx="178">
                  <c:v>4.2585847279225249E-4</c:v>
                </c:pt>
                <c:pt idx="179">
                  <c:v>4.3545809990982093E-4</c:v>
                </c:pt>
                <c:pt idx="180">
                  <c:v>4.3632168844817264E-4</c:v>
                </c:pt>
                <c:pt idx="181">
                  <c:v>4.2855921993041721E-4</c:v>
                </c:pt>
                <c:pt idx="182">
                  <c:v>4.1261612538054675E-4</c:v>
                </c:pt>
                <c:pt idx="183">
                  <c:v>3.8924498471292889E-4</c:v>
                </c:pt>
                <c:pt idx="184">
                  <c:v>3.5946629441738442E-4</c:v>
                </c:pt>
                <c:pt idx="185">
                  <c:v>3.2452016219935292E-4</c:v>
                </c:pt>
                <c:pt idx="186">
                  <c:v>2.8581107506270179E-4</c:v>
                </c:pt>
                <c:pt idx="187">
                  <c:v>2.4484808433230274E-4</c:v>
                </c:pt>
                <c:pt idx="188">
                  <c:v>2.0318285265666044E-4</c:v>
                </c:pt>
                <c:pt idx="189">
                  <c:v>1.6234801320883177E-4</c:v>
                </c:pt>
                <c:pt idx="190">
                  <c:v>1.2379820288766194E-4</c:v>
                </c:pt>
                <c:pt idx="191">
                  <c:v>8.8855955537230872E-5</c:v>
                </c:pt>
                <c:pt idx="192">
                  <c:v>5.8664387393987934E-5</c:v>
                </c:pt>
                <c:pt idx="193">
                  <c:v>3.4148287154295987E-5</c:v>
                </c:pt>
                <c:pt idx="194">
                  <c:v>1.5984851385991233E-5</c:v>
                </c:pt>
                <c:pt idx="195">
                  <c:v>4.5848981848034295E-6</c:v>
                </c:pt>
                <c:pt idx="196">
                  <c:v>8.4964603567037454E-8</c:v>
                </c:pt>
                <c:pt idx="197">
                  <c:v>2.3502633138324741E-6</c:v>
                </c:pt>
                <c:pt idx="198">
                  <c:v>1.09880576574953E-5</c:v>
                </c:pt>
                <c:pt idx="199">
                  <c:v>2.5370627168184417E-5</c:v>
                </c:pt>
                <c:pt idx="200">
                  <c:v>4.4666651686481162E-5</c:v>
                </c:pt>
                <c:pt idx="201">
                  <c:v>6.7879553216837742E-5</c:v>
                </c:pt>
                <c:pt idx="202">
                  <c:v>9.3891110103173513E-5</c:v>
                </c:pt>
                <c:pt idx="203">
                  <c:v>1.2150850464115908E-4</c:v>
                </c:pt>
                <c:pt idx="204">
                  <c:v>1.4951288670842324E-4</c:v>
                </c:pt>
                <c:pt idx="205">
                  <c:v>1.7670753323048954E-4</c:v>
                </c:pt>
                <c:pt idx="206">
                  <c:v>2.0196375425303925E-4</c:v>
                </c:pt>
                <c:pt idx="207">
                  <c:v>2.2426283625400566E-4</c:v>
                </c:pt>
                <c:pt idx="208">
                  <c:v>2.4273251480591635E-4</c:v>
                </c:pt>
                <c:pt idx="209">
                  <c:v>2.5667672234971976E-4</c:v>
                </c:pt>
                <c:pt idx="210">
                  <c:v>2.6559765149975287E-4</c:v>
                </c:pt>
                <c:pt idx="211">
                  <c:v>2.6920949754475709E-4</c:v>
                </c:pt>
                <c:pt idx="212">
                  <c:v>2.674435824732276E-4</c:v>
                </c:pt>
                <c:pt idx="213">
                  <c:v>2.6044490353746059E-4</c:v>
                </c:pt>
                <c:pt idx="214">
                  <c:v>2.4856047897304606E-4</c:v>
                </c:pt>
                <c:pt idx="215">
                  <c:v>2.3232016968296329E-4</c:v>
                </c:pt>
                <c:pt idx="216">
                  <c:v>2.1241092738001082E-4</c:v>
                </c:pt>
                <c:pt idx="217">
                  <c:v>1.8964564737840385E-4</c:v>
                </c:pt>
                <c:pt idx="218">
                  <c:v>1.6492798039167706E-4</c:v>
                </c:pt>
                <c:pt idx="219">
                  <c:v>1.3921457695854555E-4</c:v>
                </c:pt>
                <c:pt idx="220">
                  <c:v>1.134762974299093E-4</c:v>
                </c:pt>
                <c:pt idx="221">
                  <c:v>8.8659919132484254E-5</c:v>
                </c:pt>
                <c:pt idx="222">
                  <c:v>6.5651812039963699E-5</c:v>
                </c:pt>
                <c:pt idx="223">
                  <c:v>4.5244938907478508E-5</c:v>
                </c:pt>
                <c:pt idx="224">
                  <c:v>2.8110371244199418E-5</c:v>
                </c:pt>
                <c:pt idx="225">
                  <c:v>1.4774306328593808E-5</c:v>
                </c:pt>
                <c:pt idx="226">
                  <c:v>5.6013317234724691E-6</c:v>
                </c:pt>
                <c:pt idx="227">
                  <c:v>7.8442245153839709E-7</c:v>
                </c:pt>
                <c:pt idx="228">
                  <c:v>3.4188278097137168E-7</c:v>
                </c:pt>
                <c:pt idx="229">
                  <c:v>4.1211702630759135E-6</c:v>
                </c:pt>
                <c:pt idx="230">
                  <c:v>1.1809274844222961E-5</c:v>
                </c:pt>
                <c:pt idx="231">
                  <c:v>2.2949080492779871E-5</c:v>
                </c:pt>
                <c:pt idx="232">
                  <c:v>3.696091979057713E-5</c:v>
                </c:pt>
                <c:pt idx="233">
                  <c:v>5.3168350973671448E-5</c:v>
                </c:pt>
                <c:pt idx="234">
                  <c:v>7.0827048028951995E-5</c:v>
                </c:pt>
                <c:pt idx="235">
                  <c:v>8.9155601952993754E-5</c:v>
                </c:pt>
                <c:pt idx="236">
                  <c:v>1.0736698755962651E-4</c:v>
                </c:pt>
                <c:pt idx="237">
                  <c:v>1.2469945575029523E-4</c:v>
                </c:pt>
                <c:pt idx="238">
                  <c:v>1.40445664498628E-4</c:v>
                </c:pt>
                <c:pt idx="239">
                  <c:v>1.5397895970654609E-4</c:v>
                </c:pt>
                <c:pt idx="240">
                  <c:v>1.6477585468760873E-4</c:v>
                </c:pt>
                <c:pt idx="241">
                  <c:v>1.7243392803980686E-4</c:v>
                </c:pt>
                <c:pt idx="242">
                  <c:v>1.7668455666762853E-4</c:v>
                </c:pt>
                <c:pt idx="243">
                  <c:v>1.7740011546414232E-4</c:v>
                </c:pt>
                <c:pt idx="244">
                  <c:v>1.7459549894571503E-4</c:v>
                </c:pt>
                <c:pt idx="245">
                  <c:v>1.6842404408452715E-4</c:v>
                </c:pt>
                <c:pt idx="246">
                  <c:v>1.5916814905285695E-4</c:v>
                </c:pt>
                <c:pt idx="247">
                  <c:v>1.4722508145735048E-4</c:v>
                </c:pt>
                <c:pt idx="248">
                  <c:v>1.3308864461358669E-4</c:v>
                </c:pt>
                <c:pt idx="249">
                  <c:v>1.1732751529735812E-4</c:v>
                </c:pt>
                <c:pt idx="250">
                  <c:v>1.0056117632180884E-4</c:v>
                </c:pt>
                <c:pt idx="251">
                  <c:v>8.3434438805302506E-5</c:v>
                </c:pt>
                <c:pt idx="252">
                  <c:v>6.6591580251550991E-5</c:v>
                </c:pt>
                <c:pt idx="253">
                  <c:v>5.0651115295915854E-5</c:v>
                </c:pt>
                <c:pt idx="254">
                  <c:v>3.6182167484896727E-5</c:v>
                </c:pt>
                <c:pt idx="255">
                  <c:v>2.3683325538349261E-5</c:v>
                </c:pt>
                <c:pt idx="256">
                  <c:v>1.3564750326892328E-5</c:v>
                </c:pt>
                <c:pt idx="257">
                  <c:v>6.1341545636052712E-6</c:v>
                </c:pt>
                <c:pt idx="258">
                  <c:v>1.5871121653199451E-6</c:v>
                </c:pt>
                <c:pt idx="259">
                  <c:v>1.9752527806030649E-9</c:v>
                </c:pt>
                <c:pt idx="260">
                  <c:v>1.3394910814420671E-6</c:v>
                </c:pt>
                <c:pt idx="261">
                  <c:v>5.4470261708204814E-6</c:v>
                </c:pt>
                <c:pt idx="262">
                  <c:v>1.2067127684139754E-5</c:v>
                </c:pt>
                <c:pt idx="263">
                  <c:v>2.0849989392784717E-5</c:v>
                </c:pt>
                <c:pt idx="264">
                  <c:v>3.1369247322378415E-5</c:v>
                </c:pt>
                <c:pt idx="265">
                  <c:v>4.3140413474068593E-5</c:v>
                </c:pt>
                <c:pt idx="266">
                  <c:v>5.5641168800453817E-5</c:v>
                </c:pt>
                <c:pt idx="267">
                  <c:v>6.8332681616404604E-5</c:v>
                </c:pt>
                <c:pt idx="268">
                  <c:v>8.0681096259770996E-5</c:v>
                </c:pt>
                <c:pt idx="269">
                  <c:v>9.2178349171424004E-5</c:v>
                </c:pt>
                <c:pt idx="270">
                  <c:v>1.0236151441669635E-4</c:v>
                </c:pt>
                <c:pt idx="271">
                  <c:v>1.1082995556783912E-4</c:v>
                </c:pt>
                <c:pt idx="272">
                  <c:v>1.1725966224615163E-4</c:v>
                </c:pt>
                <c:pt idx="273">
                  <c:v>1.2141427297109823E-4</c:v>
                </c:pt>
                <c:pt idx="274">
                  <c:v>1.2315242601651649E-4</c:v>
                </c:pt>
                <c:pt idx="275">
                  <c:v>1.2243123093165167E-4</c:v>
                </c:pt>
                <c:pt idx="276">
                  <c:v>1.1930580914982875E-4</c:v>
                </c:pt>
                <c:pt idx="277">
                  <c:v>1.1392500652681692E-4</c:v>
                </c:pt>
                <c:pt idx="278">
                  <c:v>1.0652352775445088E-4</c:v>
                </c:pt>
                <c:pt idx="279">
                  <c:v>9.7410876823462257E-5</c:v>
                </c:pt>
                <c:pt idx="280">
                  <c:v>8.695760412039687E-5</c:v>
                </c:pt>
                <c:pt idx="281">
                  <c:v>7.5579455189977483E-5</c:v>
                </c:pt>
                <c:pt idx="282">
                  <c:v>6.3720085468638561E-5</c:v>
                </c:pt>
                <c:pt idx="283">
                  <c:v>5.1833047233432982E-5</c:v>
                </c:pt>
                <c:pt idx="284">
                  <c:v>4.0363768555272253E-5</c:v>
                </c:pt>
                <c:pt idx="285">
                  <c:v>2.9732229262745516E-5</c:v>
                </c:pt>
                <c:pt idx="286">
                  <c:v>2.0316996977004716E-5</c:v>
                </c:pt>
                <c:pt idx="287">
                  <c:v>1.2441219364345275E-5</c:v>
                </c:pt>
                <c:pt idx="288">
                  <c:v>6.3610799903415512E-6</c:v>
                </c:pt>
                <c:pt idx="289">
                  <c:v>2.2571184513559314E-6</c:v>
                </c:pt>
                <c:pt idx="290">
                  <c:v>2.2869532666609267E-7</c:v>
                </c:pt>
                <c:pt idx="291">
                  <c:v>2.9175388735609606E-7</c:v>
                </c:pt>
                <c:pt idx="292">
                  <c:v>2.379898595103443E-6</c:v>
                </c:pt>
                <c:pt idx="293">
                  <c:v>6.3486804267994566E-6</c:v>
                </c:pt>
                <c:pt idx="294">
                  <c:v>1.1982855992161091E-5</c:v>
                </c:pt>
                <c:pt idx="295">
                  <c:v>1.9006275923311567E-5</c:v>
                </c:pt>
                <c:pt idx="296">
                  <c:v>2.7093962216371118E-5</c:v>
                </c:pt>
                <c:pt idx="297">
                  <c:v>3.5885857511892317E-5</c:v>
                </c:pt>
                <c:pt idx="298">
                  <c:v>4.500167431895204E-5</c:v>
                </c:pt>
                <c:pt idx="299">
                  <c:v>5.4056240626216712E-5</c:v>
                </c:pt>
                <c:pt idx="300">
                  <c:v>6.2674730966870423E-5</c:v>
                </c:pt>
                <c:pt idx="301">
                  <c:v>7.0507188621587338E-5</c:v>
                </c:pt>
                <c:pt idx="302">
                  <c:v>7.7241784133671204E-5</c:v>
                </c:pt>
                <c:pt idx="303">
                  <c:v>8.2616315684024057E-5</c:v>
                </c:pt>
                <c:pt idx="304">
                  <c:v>8.6427535367883751E-5</c:v>
                </c:pt>
                <c:pt idx="305">
                  <c:v>8.8537978616030899E-5</c:v>
                </c:pt>
                <c:pt idx="306">
                  <c:v>8.8880077990018607E-5</c:v>
                </c:pt>
                <c:pt idx="307">
                  <c:v>8.7457453089586167E-5</c:v>
                </c:pt>
                <c:pt idx="308">
                  <c:v>8.4343380904818458E-5</c:v>
                </c:pt>
                <c:pt idx="309">
                  <c:v>7.9676561194032787E-5</c:v>
                </c:pt>
                <c:pt idx="310">
                  <c:v>7.3654395115400653E-5</c:v>
                </c:pt>
                <c:pt idx="311">
                  <c:v>6.6524088469053862E-5</c:v>
                </c:pt>
                <c:pt idx="312">
                  <c:v>5.8571970084394377E-5</c:v>
                </c:pt>
                <c:pt idx="313">
                  <c:v>5.011147829077301E-5</c:v>
                </c:pt>
                <c:pt idx="314">
                  <c:v>4.1470311921966474E-5</c:v>
                </c:pt>
                <c:pt idx="315">
                  <c:v>3.2977265585429794E-5</c:v>
                </c:pt>
                <c:pt idx="316">
                  <c:v>2.4949271449312397E-5</c:v>
                </c:pt>
                <c:pt idx="317">
                  <c:v>1.7679151855867898E-5</c:v>
                </c:pt>
                <c:pt idx="318">
                  <c:v>1.1424549743653306E-5</c:v>
                </c:pt>
                <c:pt idx="319">
                  <c:v>6.3984489726803536E-6</c:v>
                </c:pt>
                <c:pt idx="320">
                  <c:v>2.7616266671985045E-6</c:v>
                </c:pt>
                <c:pt idx="321">
                  <c:v>6.1729763346699975E-7</c:v>
                </c:pt>
                <c:pt idx="322">
                  <c:v>8.1202034150544551E-9</c:v>
                </c:pt>
                <c:pt idx="323">
                  <c:v>9.1563720233943937E-7</c:v>
                </c:pt>
                <c:pt idx="324">
                  <c:v>3.2621289674822013E-6</c:v>
                </c:pt>
                <c:pt idx="325">
                  <c:v>6.9147612557058089E-6</c:v>
                </c:pt>
                <c:pt idx="326">
                  <c:v>1.1691823099673914E-5</c:v>
                </c:pt>
                <c:pt idx="327">
                  <c:v>1.7370771517825163E-5</c:v>
                </c:pt>
                <c:pt idx="328">
                  <c:v>2.3697734333086557E-5</c:v>
                </c:pt>
                <c:pt idx="329">
                  <c:v>3.0398071547692683E-5</c:v>
                </c:pt>
                <c:pt idx="330">
                  <c:v>3.7187561474082534E-5</c:v>
                </c:pt>
                <c:pt idx="331">
                  <c:v>4.3783761174725779E-5</c:v>
                </c:pt>
                <c:pt idx="332">
                  <c:v>4.9917092051206091E-5</c:v>
                </c:pt>
                <c:pt idx="333">
                  <c:v>5.5341220273080474E-5</c:v>
                </c:pt>
                <c:pt idx="334">
                  <c:v>5.9842337098924777E-5</c:v>
                </c:pt>
                <c:pt idx="335">
                  <c:v>6.3246994338448843E-5</c:v>
                </c:pt>
                <c:pt idx="336">
                  <c:v>6.5428213008892532E-5</c:v>
                </c:pt>
                <c:pt idx="337">
                  <c:v>6.6309655971300029E-5</c:v>
                </c:pt>
                <c:pt idx="338">
                  <c:v>6.5867734972366982E-5</c:v>
                </c:pt>
                <c:pt idx="339">
                  <c:v>6.4131605828255251E-5</c:v>
                </c:pt>
                <c:pt idx="340">
                  <c:v>6.118108914432309E-5</c:v>
                </c:pt>
                <c:pt idx="341">
                  <c:v>5.7142634689904795E-5</c:v>
                </c:pt>
                <c:pt idx="342">
                  <c:v>5.2183522232646442E-5</c:v>
                </c:pt>
                <c:pt idx="343">
                  <c:v>4.6504557465042492E-5</c:v>
                </c:pt>
                <c:pt idx="344">
                  <c:v>4.0331576204329181E-5</c:v>
                </c:pt>
                <c:pt idx="345">
                  <c:v>3.3906111376127061E-5</c:v>
                </c:pt>
                <c:pt idx="346">
                  <c:v>2.7475604012718273E-5</c:v>
                </c:pt>
                <c:pt idx="347">
                  <c:v>2.1283550814169743E-5</c:v>
                </c:pt>
                <c:pt idx="348">
                  <c:v>1.5559976555973735E-5</c:v>
                </c:pt>
                <c:pt idx="349">
                  <c:v>1.0512600214322065E-5</c:v>
                </c:pt>
                <c:pt idx="350">
                  <c:v>6.3190301380595708E-6</c:v>
                </c:pt>
                <c:pt idx="351">
                  <c:v>3.1202774789248433E-6</c:v>
                </c:pt>
                <c:pt idx="352">
                  <c:v>1.0158204181436263E-6</c:v>
                </c:pt>
                <c:pt idx="353">
                  <c:v>6.0386896205142648E-8</c:v>
                </c:pt>
                <c:pt idx="354">
                  <c:v>2.6255324049896501E-7</c:v>
                </c:pt>
                <c:pt idx="355">
                  <c:v>1.5851831389105074E-6</c:v>
                </c:pt>
                <c:pt idx="356">
                  <c:v>3.9476587281092178E-6</c:v>
                </c:pt>
                <c:pt idx="357">
                  <c:v>7.2297859959485947E-6</c:v>
                </c:pt>
                <c:pt idx="358">
                  <c:v>1.1277192911816694E-5</c:v>
                </c:pt>
                <c:pt idx="359">
                  <c:v>1.5907983099818914E-5</c:v>
                </c:pt>
                <c:pt idx="360">
                  <c:v>2.0920362500084752E-5</c:v>
                </c:pt>
                <c:pt idx="361">
                  <c:v>2.6100922931695394E-5</c:v>
                </c:pt>
                <c:pt idx="362">
                  <c:v>3.123324589549316E-5</c:v>
                </c:pt>
                <c:pt idx="363">
                  <c:v>3.6106482929234115E-5</c:v>
                </c:pt>
                <c:pt idx="364">
                  <c:v>4.0523575404207102E-5</c:v>
                </c:pt>
                <c:pt idx="365">
                  <c:v>4.430879635079215E-5</c:v>
                </c:pt>
                <c:pt idx="366">
                  <c:v>4.7314328734112192E-5</c:v>
                </c:pt>
                <c:pt idx="367">
                  <c:v>4.9425637124064805E-5</c:v>
                </c:pt>
                <c:pt idx="368">
                  <c:v>5.0565441075902759E-5</c:v>
                </c:pt>
                <c:pt idx="369">
                  <c:v>5.0696156600375791E-5</c:v>
                </c:pt>
                <c:pt idx="370">
                  <c:v>4.9820734471477168E-5</c:v>
                </c:pt>
                <c:pt idx="371">
                  <c:v>4.7981888279773332E-5</c:v>
                </c:pt>
                <c:pt idx="372">
                  <c:v>4.5259768545222317E-5</c:v>
                </c:pt>
                <c:pt idx="373">
                  <c:v>4.1768199380581717E-5</c:v>
                </c:pt>
                <c:pt idx="374">
                  <c:v>3.7649648836287315E-5</c:v>
                </c:pt>
                <c:pt idx="375">
                  <c:v>3.3069151105137108E-5</c:v>
                </c:pt>
                <c:pt idx="376">
                  <c:v>2.8207436495364917E-5</c:v>
                </c:pt>
                <c:pt idx="377">
                  <c:v>2.3253552161477486E-5</c:v>
                </c:pt>
                <c:pt idx="378">
                  <c:v>1.8397272119472558E-5</c:v>
                </c:pt>
                <c:pt idx="379">
                  <c:v>1.3821598639467308E-5</c:v>
                </c:pt>
                <c:pt idx="380">
                  <c:v>9.6956487526750529E-6</c:v>
                </c:pt>
                <c:pt idx="381">
                  <c:v>6.1681998463107147E-6</c:v>
                </c:pt>
                <c:pt idx="382">
                  <c:v>3.362138103418678E-6</c:v>
                </c:pt>
                <c:pt idx="383">
                  <c:v>1.3700142240792096E-6</c:v>
                </c:pt>
                <c:pt idx="384">
                  <c:v>2.5086412488487742E-7</c:v>
                </c:pt>
                <c:pt idx="385">
                  <c:v>2.8400104928977594E-8</c:v>
                </c:pt>
                <c:pt idx="386">
                  <c:v>6.9062242279325686E-7</c:v>
                </c:pt>
                <c:pt idx="387">
                  <c:v>2.1908445821675296E-6</c:v>
                </c:pt>
                <c:pt idx="388">
                  <c:v>4.4500701145376903E-6</c:v>
                </c:pt>
                <c:pt idx="389">
                  <c:v>7.3606064376383171E-6</c:v>
                </c:pt>
                <c:pt idx="390">
                  <c:v>1.0790754457328134E-5</c:v>
                </c:pt>
                <c:pt idx="391">
                  <c:v>1.4590372729019015E-5</c:v>
                </c:pt>
                <c:pt idx="392">
                  <c:v>1.8597083659914494E-5</c:v>
                </c:pt>
                <c:pt idx="393">
                  <c:v>2.2642867515815912E-5</c:v>
                </c:pt>
                <c:pt idx="394">
                  <c:v>2.6560778603053595E-5</c:v>
                </c:pt>
                <c:pt idx="395">
                  <c:v>3.0191517218112553E-5</c:v>
                </c:pt>
                <c:pt idx="396">
                  <c:v>3.3389600665029538E-5</c:v>
                </c:pt>
                <c:pt idx="397">
                  <c:v>3.6028896294151529E-5</c:v>
                </c:pt>
                <c:pt idx="398">
                  <c:v>3.8007308193962549E-5</c:v>
                </c:pt>
                <c:pt idx="399">
                  <c:v>3.9250445608369599E-5</c:v>
                </c:pt>
                <c:pt idx="400">
                  <c:v>3.9714143807517258E-5</c:v>
                </c:pt>
                <c:pt idx="401">
                  <c:v>3.9385755242207698E-5</c:v>
                </c:pt>
                <c:pt idx="402">
                  <c:v>3.8284178443653017E-5</c:v>
                </c:pt>
                <c:pt idx="403">
                  <c:v>3.6458642303866814E-5</c:v>
                </c:pt>
                <c:pt idx="404">
                  <c:v>3.3986312108054709E-5</c:v>
                </c:pt>
                <c:pt idx="405">
                  <c:v>3.0968829095030876E-5</c:v>
                </c:pt>
                <c:pt idx="406">
                  <c:v>2.7527935659788972E-5</c:v>
                </c:pt>
                <c:pt idx="407">
                  <c:v>2.3800372073193035E-5</c:v>
                </c:pt>
                <c:pt idx="408">
                  <c:v>1.9932256546906035E-5</c:v>
                </c:pt>
                <c:pt idx="409">
                  <c:v>1.607317771145865E-5</c:v>
                </c:pt>
                <c:pt idx="410">
                  <c:v>1.2370236551272362E-5</c:v>
                </c:pt>
                <c:pt idx="411">
                  <c:v>8.9622733740300628E-6</c:v>
                </c:pt>
                <c:pt idx="412">
                  <c:v>5.9745046777512327E-6</c:v>
                </c:pt>
                <c:pt idx="413">
                  <c:v>3.513775372643032E-6</c:v>
                </c:pt>
                <c:pt idx="414">
                  <c:v>1.6646046047639063E-6</c:v>
                </c:pt>
                <c:pt idx="415">
                  <c:v>4.8616959722747603E-7</c:v>
                </c:pt>
                <c:pt idx="416">
                  <c:v>1.0332897439322538E-8</c:v>
                </c:pt>
                <c:pt idx="417">
                  <c:v>2.4077580491979084E-7</c:v>
                </c:pt>
                <c:pt idx="418">
                  <c:v>1.1532562805618209E-6</c:v>
                </c:pt>
                <c:pt idx="419">
                  <c:v>2.696965080183116E-6</c:v>
                </c:pt>
                <c:pt idx="420">
                  <c:v>4.7969109663810733E-6</c:v>
                </c:pt>
                <c:pt idx="421">
                  <c:v>7.3572262959449633E-6</c:v>
                </c:pt>
                <c:pt idx="422">
                  <c:v>1.0265249563888793E-5</c:v>
                </c:pt>
                <c:pt idx="423">
                  <c:v>1.3396212906391739E-5</c:v>
                </c:pt>
                <c:pt idx="424">
                  <c:v>1.661834116103672E-5</c:v>
                </c:pt>
                <c:pt idx="425">
                  <c:v>1.9798155594458679E-5</c:v>
                </c:pt>
                <c:pt idx="426">
                  <c:v>2.2805770254257135E-5</c:v>
                </c:pt>
                <c:pt idx="427">
                  <c:v>2.551997216951052E-5</c:v>
                </c:pt>
                <c:pt idx="428">
                  <c:v>2.7832888066197651E-5</c:v>
                </c:pt>
                <c:pt idx="429">
                  <c:v>2.9654059315907249E-5</c:v>
                </c:pt>
                <c:pt idx="430">
                  <c:v>3.0913772642942214E-5</c:v>
                </c:pt>
                <c:pt idx="431">
                  <c:v>3.1565525566958037E-5</c:v>
                </c:pt>
                <c:pt idx="432">
                  <c:v>3.158754133989293E-5</c:v>
                </c:pt>
                <c:pt idx="433">
                  <c:v>3.0983286779214909E-5</c:v>
                </c:pt>
                <c:pt idx="434">
                  <c:v>2.9780986344353174E-5</c:v>
                </c:pt>
                <c:pt idx="435">
                  <c:v>2.8032165459708796E-5</c:v>
                </c:pt>
                <c:pt idx="436">
                  <c:v>2.5809293899178269E-5</c:v>
                </c:pt>
                <c:pt idx="437">
                  <c:v>2.3202634550855321E-5</c:v>
                </c:pt>
                <c:pt idx="438">
                  <c:v>2.031643276372611E-5</c:v>
                </c:pt>
                <c:pt idx="439">
                  <c:v>1.7264605627648488E-5</c:v>
                </c:pt>
                <c:pt idx="440">
                  <c:v>1.416610808115135E-5</c:v>
                </c:pt>
                <c:pt idx="441">
                  <c:v>1.1140163077867079E-5</c:v>
                </c:pt>
                <c:pt idx="442">
                  <c:v>8.3015458624203187E-6</c:v>
                </c:pt>
                <c:pt idx="443">
                  <c:v>5.7561077010608785E-6</c:v>
                </c:pt>
                <c:pt idx="444">
                  <c:v>3.5967124679283166E-6</c:v>
                </c:pt>
                <c:pt idx="445">
                  <c:v>1.899740872364963E-6</c:v>
                </c:pt>
                <c:pt idx="446">
                  <c:v>7.222926485702001E-7</c:v>
                </c:pt>
                <c:pt idx="447">
                  <c:v>1.0018775780493344E-7</c:v>
                </c:pt>
                <c:pt idx="448">
                  <c:v>4.6834792039286396E-8</c:v>
                </c:pt>
                <c:pt idx="449">
                  <c:v>5.5299965830073181E-7</c:v>
                </c:pt>
                <c:pt idx="450">
                  <c:v>1.5874716774362005E-6</c:v>
                </c:pt>
                <c:pt idx="451">
                  <c:v>3.0985888761856994E-6</c:v>
                </c:pt>
                <c:pt idx="452">
                  <c:v>5.0165508718289502E-6</c:v>
                </c:pt>
                <c:pt idx="453">
                  <c:v>7.2564176326414946E-6</c:v>
                </c:pt>
                <c:pt idx="454">
                  <c:v>9.7216666880201508E-6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2C-41EE-907A-FCAF19142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02152"/>
        <c:axId val="69805240"/>
      </c:lineChart>
      <c:catAx>
        <c:axId val="69802152"/>
        <c:scaling>
          <c:orientation val="minMax"/>
        </c:scaling>
        <c:delete val="0"/>
        <c:axPos val="b"/>
        <c:numFmt formatCode="0_ " sourceLinked="0"/>
        <c:majorTickMark val="out"/>
        <c:minorTickMark val="none"/>
        <c:tickLblPos val="nextTo"/>
        <c:spPr>
          <a:ln/>
        </c:spPr>
        <c:crossAx val="69805240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69805240"/>
        <c:scaling>
          <c:logBase val="10"/>
          <c:orientation val="minMax"/>
          <c:max val="1"/>
        </c:scaling>
        <c:delete val="0"/>
        <c:axPos val="l"/>
        <c:majorGridlines/>
        <c:numFmt formatCode="0.0E+00" sourceLinked="0"/>
        <c:majorTickMark val="out"/>
        <c:minorTickMark val="none"/>
        <c:tickLblPos val="nextTo"/>
        <c:crossAx val="69802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Sheet1!$K$4:$K$458</c:f>
              <c:numCache>
                <c:formatCode>0.00E+00</c:formatCode>
                <c:ptCount val="455"/>
                <c:pt idx="0">
                  <c:v>1</c:v>
                </c:pt>
                <c:pt idx="1">
                  <c:v>0.99750260293902848</c:v>
                </c:pt>
                <c:pt idx="2">
                  <c:v>0.99004156984292024</c:v>
                </c:pt>
                <c:pt idx="3">
                  <c:v>0.97770983400041156</c:v>
                </c:pt>
                <c:pt idx="4">
                  <c:v>0.96066048174078178</c:v>
                </c:pt>
                <c:pt idx="5">
                  <c:v>0.93910408938300205</c:v>
                </c:pt>
                <c:pt idx="6">
                  <c:v>0.91330507280746076</c:v>
                </c:pt>
                <c:pt idx="7">
                  <c:v>0.88357712601372862</c:v>
                </c:pt>
                <c:pt idx="8">
                  <c:v>0.85027784336232592</c:v>
                </c:pt>
                <c:pt idx="9">
                  <c:v>0.81380263662607155</c:v>
                </c:pt>
                <c:pt idx="10">
                  <c:v>0.77457807181914118</c:v>
                </c:pt>
                <c:pt idx="11">
                  <c:v>0.73305476172043627</c:v>
                </c:pt>
                <c:pt idx="12">
                  <c:v>0.6896999578262335</c:v>
                </c:pt>
                <c:pt idx="13">
                  <c:v>0.6449899899975694</c:v>
                </c:pt>
                <c:pt idx="14">
                  <c:v>0.5994027032347391</c:v>
                </c:pt>
                <c:pt idx="15">
                  <c:v>0.55341003882201856</c:v>
                </c:pt>
                <c:pt idx="16">
                  <c:v>0.50747090163015429</c:v>
                </c:pt>
                <c:pt idx="17">
                  <c:v>0.46202444681148797</c:v>
                </c:pt>
                <c:pt idx="18">
                  <c:v>0.41748390771623811</c:v>
                </c:pt>
                <c:pt idx="19">
                  <c:v>0.37423107290917546</c:v>
                </c:pt>
                <c:pt idx="20">
                  <c:v>0.33261150404301681</c:v>
                </c:pt>
                <c:pt idx="21">
                  <c:v>0.29293056846602933</c:v>
                </c:pt>
                <c:pt idx="22">
                  <c:v>0.25545034126143529</c:v>
                </c:pt>
                <c:pt idx="23">
                  <c:v>0.22038741141503082</c:v>
                </c:pt>
                <c:pt idx="24">
                  <c:v>0.18791160647707889</c:v>
                </c:pt>
                <c:pt idx="25">
                  <c:v>0.15814562991659278</c:v>
                </c:pt>
                <c:pt idx="26">
                  <c:v>0.13116558583902474</c:v>
                </c:pt>
                <c:pt idx="27">
                  <c:v>0.10700234730532369</c:v>
                </c:pt>
                <c:pt idx="28">
                  <c:v>8.564370756806737E-2</c:v>
                </c:pt>
                <c:pt idx="29">
                  <c:v>6.7037238499094723E-2</c:v>
                </c:pt>
                <c:pt idx="30">
                  <c:v>5.1093767637714102E-2</c:v>
                </c:pt>
                <c:pt idx="31">
                  <c:v>3.7691374891814622E-2</c:v>
                </c:pt>
                <c:pt idx="32">
                  <c:v>2.6679802161159782E-2</c:v>
                </c:pt>
                <c:pt idx="33">
                  <c:v>1.7885164136981838E-2</c:v>
                </c:pt>
                <c:pt idx="34">
                  <c:v>1.1114846306583487E-2</c:v>
                </c:pt>
                <c:pt idx="35">
                  <c:v>6.1624767260711659E-3</c:v>
                </c:pt>
                <c:pt idx="36">
                  <c:v>2.8128613194194525E-3</c:v>
                </c:pt>
                <c:pt idx="37">
                  <c:v>8.467781535921123E-4</c:v>
                </c:pt>
                <c:pt idx="38">
                  <c:v>4.5534104197407878E-5</c:v>
                </c:pt>
                <c:pt idx="39">
                  <c:v>1.951972892335408E-4</c:v>
                </c:pt>
                <c:pt idx="40">
                  <c:v>1.0904302919778268E-3</c:v>
                </c:pt>
                <c:pt idx="41">
                  <c:v>2.5378621666410014E-3</c:v>
                </c:pt>
                <c:pt idx="42">
                  <c:v>4.3589511475191876E-3</c:v>
                </c:pt>
                <c:pt idx="43">
                  <c:v>6.3923044769578895E-3</c:v>
                </c:pt>
                <c:pt idx="44">
                  <c:v>8.4954364405687537E-3</c:v>
                </c:pt>
                <c:pt idx="45">
                  <c:v>1.054596016949782E-2</c:v>
                </c:pt>
                <c:pt idx="46">
                  <c:v>1.2442222677378486E-2</c:v>
                </c:pt>
                <c:pt idx="47">
                  <c:v>1.4103405609873622E-2</c:v>
                </c:pt>
                <c:pt idx="48">
                  <c:v>1.5469125999226877E-2</c:v>
                </c:pt>
                <c:pt idx="49">
                  <c:v>1.649858167958056E-2</c:v>
                </c:pt>
                <c:pt idx="50">
                  <c:v>1.7169294723820862E-2</c:v>
                </c:pt>
                <c:pt idx="51">
                  <c:v>1.7475513154546835E-2</c:v>
                </c:pt>
                <c:pt idx="52">
                  <c:v>1.7426336160295326E-2</c:v>
                </c:pt>
                <c:pt idx="53">
                  <c:v>1.7043631068857076E-2</c:v>
                </c:pt>
                <c:pt idx="54">
                  <c:v>1.6359811402634726E-2</c:v>
                </c:pt>
                <c:pt idx="55">
                  <c:v>1.5415544529336047E-2</c:v>
                </c:pt>
                <c:pt idx="56">
                  <c:v>1.4257454836535217E-2</c:v>
                </c:pt>
                <c:pt idx="57">
                  <c:v>1.293588415637748E-2</c:v>
                </c:pt>
                <c:pt idx="58">
                  <c:v>1.1502765540477649E-2</c:v>
                </c:pt>
                <c:pt idx="59">
                  <c:v>1.0009659659430565E-2</c:v>
                </c:pt>
                <c:pt idx="60">
                  <c:v>8.5059953243751107E-3</c:v>
                </c:pt>
                <c:pt idx="61">
                  <c:v>7.0375471633356817E-3</c:v>
                </c:pt>
                <c:pt idx="62">
                  <c:v>5.6451746036879072E-3</c:v>
                </c:pt>
                <c:pt idx="63">
                  <c:v>4.3638372845179784E-3</c:v>
                </c:pt>
                <c:pt idx="64">
                  <c:v>3.2218931110650668E-3</c:v>
                </c:pt>
                <c:pt idx="65">
                  <c:v>2.2406766145111646E-3</c:v>
                </c:pt>
                <c:pt idx="66">
                  <c:v>1.4343473188337004E-3</c:v>
                </c:pt>
                <c:pt idx="67">
                  <c:v>8.0999063938640701E-4</c:v>
                </c:pt>
                <c:pt idx="68">
                  <c:v>3.6794761033358801E-4</c:v>
                </c:pt>
                <c:pt idx="69">
                  <c:v>1.0234458945647871E-4</c:v>
                </c:pt>
                <c:pt idx="70">
                  <c:v>1.7901107582672726E-6</c:v>
                </c:pt>
                <c:pt idx="71">
                  <c:v>5.0203300414695995E-5</c:v>
                </c:pt>
                <c:pt idx="72">
                  <c:v>2.2773675390399368E-4</c:v>
                </c:pt>
                <c:pt idx="73">
                  <c:v>5.1175646812457864E-4</c:v>
                </c:pt>
                <c:pt idx="74">
                  <c:v>8.7784227343253951E-4</c:v>
                </c:pt>
                <c:pt idx="75">
                  <c:v>1.3007741265368502E-3</c:v>
                </c:pt>
                <c:pt idx="76">
                  <c:v>1.7554724882473708E-3</c:v>
                </c:pt>
                <c:pt idx="77">
                  <c:v>2.2178646796031445E-3</c:v>
                </c:pt>
                <c:pt idx="78">
                  <c:v>2.6656534279131811E-3</c:v>
                </c:pt>
                <c:pt idx="79">
                  <c:v>3.0789686109186656E-3</c:v>
                </c:pt>
                <c:pt idx="80">
                  <c:v>3.4408883067888279E-3</c:v>
                </c:pt>
                <c:pt idx="81">
                  <c:v>3.7375834324439973E-3</c:v>
                </c:pt>
                <c:pt idx="82">
                  <c:v>3.9595073709820638E-3</c:v>
                </c:pt>
                <c:pt idx="83">
                  <c:v>4.100069421685058E-3</c:v>
                </c:pt>
                <c:pt idx="84">
                  <c:v>4.1565408128238761E-3</c:v>
                </c:pt>
                <c:pt idx="85">
                  <c:v>4.1296588134019496E-3</c:v>
                </c:pt>
                <c:pt idx="86">
                  <c:v>4.0233530009139594E-3</c:v>
                </c:pt>
                <c:pt idx="87">
                  <c:v>3.8443770632877478E-3</c:v>
                </c:pt>
                <c:pt idx="88">
                  <c:v>3.601864997823783E-3</c:v>
                </c:pt>
                <c:pt idx="89">
                  <c:v>3.3068319773123336E-3</c:v>
                </c:pt>
                <c:pt idx="90">
                  <c:v>2.9716408013124203E-3</c:v>
                </c:pt>
                <c:pt idx="91">
                  <c:v>2.6094547592372709E-3</c:v>
                </c:pt>
                <c:pt idx="92">
                  <c:v>2.2336969448103249E-3</c:v>
                </c:pt>
                <c:pt idx="93">
                  <c:v>1.8575346425383414E-3</c:v>
                </c:pt>
                <c:pt idx="94">
                  <c:v>1.4934054374674483E-3</c:v>
                </c:pt>
                <c:pt idx="95">
                  <c:v>1.1525992750188801E-3</c:v>
                </c:pt>
                <c:pt idx="96">
                  <c:v>8.4490792375091245E-4</c:v>
                </c:pt>
                <c:pt idx="97">
                  <c:v>5.7835028236083907E-4</c:v>
                </c:pt>
                <c:pt idx="98">
                  <c:v>3.5897883734367305E-4</c:v>
                </c:pt>
                <c:pt idx="99">
                  <c:v>1.9076943212162435E-4</c:v>
                </c:pt>
                <c:pt idx="100">
                  <c:v>7.5593459593133739E-5</c:v>
                </c:pt>
                <c:pt idx="101">
                  <c:v>1.3268736821543236E-5</c:v>
                </c:pt>
                <c:pt idx="102">
                  <c:v>1.6827504457293694E-6</c:v>
                </c:pt>
                <c:pt idx="103">
                  <c:v>3.6979747961726741E-5</c:v>
                </c:pt>
                <c:pt idx="104">
                  <c:v>1.1380135123522278E-4</c:v>
                </c:pt>
                <c:pt idx="105">
                  <c:v>2.2556902549464164E-4</c:v>
                </c:pt>
                <c:pt idx="106">
                  <c:v>3.6479587314019725E-4</c:v>
                </c:pt>
                <c:pt idx="107">
                  <c:v>5.2341484298530768E-4</c:v>
                </c:pt>
                <c:pt idx="108">
                  <c:v>6.9311054109487988E-4</c:v>
                </c:pt>
                <c:pt idx="109">
                  <c:v>8.6564237247931455E-4</c:v>
                </c:pt>
                <c:pt idx="110">
                  <c:v>1.0331476926506091E-3</c:v>
                </c:pt>
                <c:pt idx="111">
                  <c:v>1.1884149514147368E-3</c:v>
                </c:pt>
                <c:pt idx="112">
                  <c:v>1.3251184054480327E-3</c:v>
                </c:pt>
                <c:pt idx="113">
                  <c:v>1.4380077911809704E-3</c:v>
                </c:pt>
                <c:pt idx="114">
                  <c:v>1.5230483108261775E-3</c:v>
                </c:pt>
                <c:pt idx="115">
                  <c:v>1.5775083158808966E-3</c:v>
                </c:pt>
                <c:pt idx="116">
                  <c:v>1.5999940989654283E-3</c:v>
                </c:pt>
                <c:pt idx="117">
                  <c:v>1.5904331548641359E-3</c:v>
                </c:pt>
                <c:pt idx="118">
                  <c:v>1.5500090794605215E-3</c:v>
                </c:pt>
                <c:pt idx="119">
                  <c:v>1.4810528831906223E-3</c:v>
                </c:pt>
                <c:pt idx="120">
                  <c:v>1.3868968555836112E-3</c:v>
                </c:pt>
                <c:pt idx="121">
                  <c:v>1.2716981922058295E-3</c:v>
                </c:pt>
                <c:pt idx="122">
                  <c:v>1.1402403593940109E-3</c:v>
                </c:pt>
                <c:pt idx="123">
                  <c:v>9.9772061220178396E-4</c:v>
                </c:pt>
                <c:pt idx="124">
                  <c:v>8.4953219572367301E-4</c:v>
                </c:pt>
                <c:pt idx="125">
                  <c:v>7.0104955976119608E-4</c:v>
                </c:pt>
                <c:pt idx="126">
                  <c:v>5.5742442278975985E-4</c:v>
                </c:pt>
                <c:pt idx="127">
                  <c:v>4.233997640876319E-4</c:v>
                </c:pt>
                <c:pt idx="128">
                  <c:v>3.0314784151183599E-4</c:v>
                </c:pt>
                <c:pt idx="129">
                  <c:v>2.0013717195112825E-4</c:v>
                </c:pt>
                <c:pt idx="130">
                  <c:v>1.1703212167468316E-4</c:v>
                </c:pt>
                <c:pt idx="131">
                  <c:v>5.5627386914758446E-5</c:v>
                </c:pt>
                <c:pt idx="132">
                  <c:v>1.6818253958893446E-5</c:v>
                </c:pt>
                <c:pt idx="133">
                  <c:v>6.0616435381337237E-7</c:v>
                </c:pt>
                <c:pt idx="134">
                  <c:v>6.1378230040021751E-6</c:v>
                </c:pt>
                <c:pt idx="135">
                  <c:v>3.1774918728135883E-5</c:v>
                </c:pt>
                <c:pt idx="136">
                  <c:v>7.51905158592788E-5</c:v>
                </c:pt>
                <c:pt idx="137">
                  <c:v>1.3348735216851124E-4</c:v>
                </c:pt>
                <c:pt idx="138">
                  <c:v>2.0333266515833769E-4</c:v>
                </c:pt>
                <c:pt idx="139">
                  <c:v>2.8110377949253903E-4</c:v>
                </c:pt>
                <c:pt idx="140">
                  <c:v>3.6303852819208159E-4</c:v>
                </c:pt>
                <c:pt idx="141">
                  <c:v>4.4538464587714805E-4</c:v>
                </c:pt>
                <c:pt idx="142">
                  <c:v>5.2454255232292732E-4</c:v>
                </c:pt>
                <c:pt idx="143">
                  <c:v>5.9719642009931192E-4</c:v>
                </c:pt>
                <c:pt idx="144">
                  <c:v>6.6042906585019035E-4</c:v>
                </c:pt>
                <c:pt idx="145">
                  <c:v>7.1181699035275368E-4</c:v>
                </c:pt>
                <c:pt idx="146">
                  <c:v>7.4950278345051365E-4</c:v>
                </c:pt>
                <c:pt idx="147">
                  <c:v>7.7224306929811806E-4</c:v>
                </c:pt>
                <c:pt idx="148">
                  <c:v>7.7943115700888845E-4</c:v>
                </c:pt>
                <c:pt idx="149">
                  <c:v>7.710945439990697E-4</c:v>
                </c:pt>
                <c:pt idx="150">
                  <c:v>7.4786835800838439E-4</c:v>
                </c:pt>
                <c:pt idx="151">
                  <c:v>7.1094668582402578E-4</c:v>
                </c:pt>
                <c:pt idx="152">
                  <c:v>6.6201449307533506E-4</c:v>
                </c:pt>
                <c:pt idx="153">
                  <c:v>6.0316346599865089E-4</c:v>
                </c:pt>
                <c:pt idx="154">
                  <c:v>5.3679558436951064E-4</c:v>
                </c:pt>
                <c:pt idx="155">
                  <c:v>4.6551855258186069E-4</c:v>
                </c:pt>
                <c:pt idx="156">
                  <c:v>3.9203736721900312E-4</c:v>
                </c:pt>
                <c:pt idx="157">
                  <c:v>3.1904628487524521E-4</c:v>
                </c:pt>
                <c:pt idx="158">
                  <c:v>2.4912528004441674E-4</c:v>
                </c:pt>
                <c:pt idx="159">
                  <c:v>1.8464476185437386E-4</c:v>
                </c:pt>
                <c:pt idx="160">
                  <c:v>1.2768186757727043E-4</c:v>
                </c:pt>
                <c:pt idx="161">
                  <c:v>7.9951091672636923E-5</c:v>
                </c:pt>
                <c:pt idx="162">
                  <c:v>4.2751366381183453E-5</c:v>
                </c:pt>
                <c:pt idx="163">
                  <c:v>1.6931010579363622E-5</c:v>
                </c:pt>
                <c:pt idx="164">
                  <c:v>2.8712358910455949E-6</c:v>
                </c:pt>
                <c:pt idx="165">
                  <c:v>4.8817117924912329E-7</c:v>
                </c:pt>
                <c:pt idx="166">
                  <c:v>9.2526657875835176E-6</c:v>
                </c:pt>
                <c:pt idx="167">
                  <c:v>2.8226483602506108E-5</c:v>
                </c:pt>
                <c:pt idx="168">
                  <c:v>5.6112926678501438E-5</c:v>
                </c:pt>
                <c:pt idx="169">
                  <c:v>9.1319447761547604E-5</c:v>
                </c:pt>
                <c:pt idx="170">
                  <c:v>1.3202944036660617E-4</c:v>
                </c:pt>
                <c:pt idx="171">
                  <c:v>1.7628014335570869E-4</c:v>
                </c:pt>
                <c:pt idx="172">
                  <c:v>2.2204346967522057E-4</c:v>
                </c:pt>
                <c:pt idx="173">
                  <c:v>2.6730656665593808E-4</c:v>
                </c:pt>
                <c:pt idx="174">
                  <c:v>3.1014903396570618E-4</c:v>
                </c:pt>
                <c:pt idx="175">
                  <c:v>3.4881395644020341E-4</c:v>
                </c:pt>
                <c:pt idx="176">
                  <c:v>3.8177024017219883E-4</c:v>
                </c:pt>
                <c:pt idx="177">
                  <c:v>4.0776415563236677E-4</c:v>
                </c:pt>
                <c:pt idx="178">
                  <c:v>4.2585847279225249E-4</c:v>
                </c:pt>
                <c:pt idx="179">
                  <c:v>4.3545809990982093E-4</c:v>
                </c:pt>
                <c:pt idx="180">
                  <c:v>4.3632168844817264E-4</c:v>
                </c:pt>
                <c:pt idx="181">
                  <c:v>4.2855921993041721E-4</c:v>
                </c:pt>
                <c:pt idx="182">
                  <c:v>4.1261612538054675E-4</c:v>
                </c:pt>
                <c:pt idx="183">
                  <c:v>3.8924498471292889E-4</c:v>
                </c:pt>
                <c:pt idx="184">
                  <c:v>3.5946629441738442E-4</c:v>
                </c:pt>
                <c:pt idx="185">
                  <c:v>3.2452016219935292E-4</c:v>
                </c:pt>
                <c:pt idx="186">
                  <c:v>2.8581107506270179E-4</c:v>
                </c:pt>
                <c:pt idx="187">
                  <c:v>2.4484808433230274E-4</c:v>
                </c:pt>
                <c:pt idx="188">
                  <c:v>2.0318285265666044E-4</c:v>
                </c:pt>
                <c:pt idx="189">
                  <c:v>1.6234801320883177E-4</c:v>
                </c:pt>
                <c:pt idx="190">
                  <c:v>1.2379820288766194E-4</c:v>
                </c:pt>
                <c:pt idx="191">
                  <c:v>8.8855955537230872E-5</c:v>
                </c:pt>
                <c:pt idx="192">
                  <c:v>5.8664387393987934E-5</c:v>
                </c:pt>
                <c:pt idx="193">
                  <c:v>3.4148287154295987E-5</c:v>
                </c:pt>
                <c:pt idx="194">
                  <c:v>1.5984851385991233E-5</c:v>
                </c:pt>
                <c:pt idx="195">
                  <c:v>4.5848981848034295E-6</c:v>
                </c:pt>
                <c:pt idx="196">
                  <c:v>8.4964603567037454E-8</c:v>
                </c:pt>
                <c:pt idx="197">
                  <c:v>2.3502633138324741E-6</c:v>
                </c:pt>
                <c:pt idx="198">
                  <c:v>1.09880576574953E-5</c:v>
                </c:pt>
                <c:pt idx="199">
                  <c:v>2.5370627168184417E-5</c:v>
                </c:pt>
                <c:pt idx="200">
                  <c:v>4.4666651686481162E-5</c:v>
                </c:pt>
                <c:pt idx="201">
                  <c:v>6.7879553216837742E-5</c:v>
                </c:pt>
                <c:pt idx="202">
                  <c:v>9.3891110103173513E-5</c:v>
                </c:pt>
                <c:pt idx="203">
                  <c:v>1.2150850464115908E-4</c:v>
                </c:pt>
                <c:pt idx="204">
                  <c:v>1.4951288670842324E-4</c:v>
                </c:pt>
                <c:pt idx="205">
                  <c:v>1.7670753323048954E-4</c:v>
                </c:pt>
                <c:pt idx="206">
                  <c:v>2.0196375425303925E-4</c:v>
                </c:pt>
                <c:pt idx="207">
                  <c:v>2.2426283625400566E-4</c:v>
                </c:pt>
                <c:pt idx="208">
                  <c:v>2.4273251480591635E-4</c:v>
                </c:pt>
                <c:pt idx="209">
                  <c:v>2.5667672234971976E-4</c:v>
                </c:pt>
                <c:pt idx="210">
                  <c:v>2.6559765149975287E-4</c:v>
                </c:pt>
                <c:pt idx="211">
                  <c:v>2.6920949754475709E-4</c:v>
                </c:pt>
                <c:pt idx="212">
                  <c:v>2.674435824732276E-4</c:v>
                </c:pt>
                <c:pt idx="213">
                  <c:v>2.6044490353746059E-4</c:v>
                </c:pt>
                <c:pt idx="214">
                  <c:v>2.4856047897304606E-4</c:v>
                </c:pt>
                <c:pt idx="215">
                  <c:v>2.3232016968296329E-4</c:v>
                </c:pt>
                <c:pt idx="216">
                  <c:v>2.1241092738001082E-4</c:v>
                </c:pt>
                <c:pt idx="217">
                  <c:v>1.8964564737840385E-4</c:v>
                </c:pt>
                <c:pt idx="218">
                  <c:v>1.6492798039167706E-4</c:v>
                </c:pt>
                <c:pt idx="219">
                  <c:v>1.3921457695854555E-4</c:v>
                </c:pt>
                <c:pt idx="220">
                  <c:v>1.134762974299093E-4</c:v>
                </c:pt>
                <c:pt idx="221">
                  <c:v>8.8659919132484254E-5</c:v>
                </c:pt>
                <c:pt idx="222">
                  <c:v>6.5651812039963699E-5</c:v>
                </c:pt>
                <c:pt idx="223">
                  <c:v>4.5244938907478508E-5</c:v>
                </c:pt>
                <c:pt idx="224">
                  <c:v>2.8110371244199418E-5</c:v>
                </c:pt>
                <c:pt idx="225">
                  <c:v>1.4774306328593808E-5</c:v>
                </c:pt>
                <c:pt idx="226">
                  <c:v>5.6013317234724691E-6</c:v>
                </c:pt>
                <c:pt idx="227">
                  <c:v>7.8442245153839709E-7</c:v>
                </c:pt>
                <c:pt idx="228">
                  <c:v>3.4188278097137168E-7</c:v>
                </c:pt>
                <c:pt idx="229">
                  <c:v>4.1211702630759135E-6</c:v>
                </c:pt>
                <c:pt idx="230">
                  <c:v>1.1809274844222961E-5</c:v>
                </c:pt>
                <c:pt idx="231">
                  <c:v>2.2949080492779871E-5</c:v>
                </c:pt>
                <c:pt idx="232">
                  <c:v>3.696091979057713E-5</c:v>
                </c:pt>
                <c:pt idx="233">
                  <c:v>5.3168350973671448E-5</c:v>
                </c:pt>
                <c:pt idx="234">
                  <c:v>7.0827048028951995E-5</c:v>
                </c:pt>
                <c:pt idx="235">
                  <c:v>8.9155601952993754E-5</c:v>
                </c:pt>
                <c:pt idx="236">
                  <c:v>1.0736698755962651E-4</c:v>
                </c:pt>
                <c:pt idx="237">
                  <c:v>1.2469945575029523E-4</c:v>
                </c:pt>
                <c:pt idx="238">
                  <c:v>1.40445664498628E-4</c:v>
                </c:pt>
                <c:pt idx="239">
                  <c:v>1.5397895970654609E-4</c:v>
                </c:pt>
                <c:pt idx="240">
                  <c:v>1.6477585468760873E-4</c:v>
                </c:pt>
                <c:pt idx="241">
                  <c:v>1.7243392803980686E-4</c:v>
                </c:pt>
                <c:pt idx="242">
                  <c:v>1.7668455666762853E-4</c:v>
                </c:pt>
                <c:pt idx="243">
                  <c:v>1.7740011546414232E-4</c:v>
                </c:pt>
                <c:pt idx="244">
                  <c:v>1.7459549894571503E-4</c:v>
                </c:pt>
                <c:pt idx="245">
                  <c:v>1.6842404408452715E-4</c:v>
                </c:pt>
                <c:pt idx="246">
                  <c:v>1.5916814905285695E-4</c:v>
                </c:pt>
                <c:pt idx="247">
                  <c:v>1.4722508145735048E-4</c:v>
                </c:pt>
                <c:pt idx="248">
                  <c:v>1.3308864461358669E-4</c:v>
                </c:pt>
                <c:pt idx="249">
                  <c:v>1.1732751529735812E-4</c:v>
                </c:pt>
                <c:pt idx="250">
                  <c:v>1.0056117632180884E-4</c:v>
                </c:pt>
                <c:pt idx="251">
                  <c:v>8.3434438805302506E-5</c:v>
                </c:pt>
                <c:pt idx="252">
                  <c:v>6.6591580251550991E-5</c:v>
                </c:pt>
                <c:pt idx="253">
                  <c:v>5.0651115295915854E-5</c:v>
                </c:pt>
                <c:pt idx="254">
                  <c:v>3.6182167484896727E-5</c:v>
                </c:pt>
                <c:pt idx="255">
                  <c:v>2.3683325538349261E-5</c:v>
                </c:pt>
                <c:pt idx="256">
                  <c:v>1.3564750326892328E-5</c:v>
                </c:pt>
                <c:pt idx="257">
                  <c:v>6.1341545636052712E-6</c:v>
                </c:pt>
                <c:pt idx="258">
                  <c:v>1.5871121653199451E-6</c:v>
                </c:pt>
                <c:pt idx="259">
                  <c:v>1.9752527806030649E-9</c:v>
                </c:pt>
                <c:pt idx="260">
                  <c:v>1.3394910814420671E-6</c:v>
                </c:pt>
                <c:pt idx="261">
                  <c:v>5.4470261708204814E-6</c:v>
                </c:pt>
                <c:pt idx="262">
                  <c:v>1.2067127684139754E-5</c:v>
                </c:pt>
                <c:pt idx="263">
                  <c:v>2.0849989392784717E-5</c:v>
                </c:pt>
                <c:pt idx="264">
                  <c:v>3.1369247322378415E-5</c:v>
                </c:pt>
                <c:pt idx="265">
                  <c:v>4.3140413474068593E-5</c:v>
                </c:pt>
                <c:pt idx="266">
                  <c:v>5.5641168800453817E-5</c:v>
                </c:pt>
                <c:pt idx="267">
                  <c:v>6.8332681616404604E-5</c:v>
                </c:pt>
                <c:pt idx="268">
                  <c:v>8.0681096259770996E-5</c:v>
                </c:pt>
                <c:pt idx="269">
                  <c:v>9.2178349171424004E-5</c:v>
                </c:pt>
                <c:pt idx="270">
                  <c:v>1.0236151441669635E-4</c:v>
                </c:pt>
                <c:pt idx="271">
                  <c:v>1.1082995556783912E-4</c:v>
                </c:pt>
                <c:pt idx="272">
                  <c:v>1.1725966224615163E-4</c:v>
                </c:pt>
                <c:pt idx="273">
                  <c:v>1.2141427297109823E-4</c:v>
                </c:pt>
                <c:pt idx="274">
                  <c:v>1.2315242601651649E-4</c:v>
                </c:pt>
                <c:pt idx="275">
                  <c:v>1.2243123093165167E-4</c:v>
                </c:pt>
                <c:pt idx="276">
                  <c:v>1.1930580914982875E-4</c:v>
                </c:pt>
                <c:pt idx="277">
                  <c:v>1.1392500652681692E-4</c:v>
                </c:pt>
                <c:pt idx="278">
                  <c:v>1.0652352775445088E-4</c:v>
                </c:pt>
                <c:pt idx="279">
                  <c:v>9.7410876823462257E-5</c:v>
                </c:pt>
                <c:pt idx="280">
                  <c:v>8.695760412039687E-5</c:v>
                </c:pt>
                <c:pt idx="281">
                  <c:v>7.5579455189977483E-5</c:v>
                </c:pt>
                <c:pt idx="282">
                  <c:v>6.3720085468638561E-5</c:v>
                </c:pt>
                <c:pt idx="283">
                  <c:v>5.1833047233432982E-5</c:v>
                </c:pt>
                <c:pt idx="284">
                  <c:v>4.0363768555272253E-5</c:v>
                </c:pt>
                <c:pt idx="285">
                  <c:v>2.9732229262745516E-5</c:v>
                </c:pt>
                <c:pt idx="286">
                  <c:v>2.0316996977004716E-5</c:v>
                </c:pt>
                <c:pt idx="287">
                  <c:v>1.2441219364345275E-5</c:v>
                </c:pt>
                <c:pt idx="288">
                  <c:v>6.3610799903415512E-6</c:v>
                </c:pt>
                <c:pt idx="289">
                  <c:v>2.2571184513559314E-6</c:v>
                </c:pt>
                <c:pt idx="290">
                  <c:v>2.2869532666609267E-7</c:v>
                </c:pt>
                <c:pt idx="291">
                  <c:v>2.9175388735609606E-7</c:v>
                </c:pt>
                <c:pt idx="292">
                  <c:v>2.379898595103443E-6</c:v>
                </c:pt>
                <c:pt idx="293">
                  <c:v>6.3486804267994566E-6</c:v>
                </c:pt>
                <c:pt idx="294">
                  <c:v>1.1982855992161091E-5</c:v>
                </c:pt>
                <c:pt idx="295">
                  <c:v>1.9006275923311567E-5</c:v>
                </c:pt>
                <c:pt idx="296">
                  <c:v>2.7093962216371118E-5</c:v>
                </c:pt>
                <c:pt idx="297">
                  <c:v>3.5885857511892317E-5</c:v>
                </c:pt>
                <c:pt idx="298">
                  <c:v>4.500167431895204E-5</c:v>
                </c:pt>
                <c:pt idx="299">
                  <c:v>5.4056240626216712E-5</c:v>
                </c:pt>
                <c:pt idx="300">
                  <c:v>6.2674730966870423E-5</c:v>
                </c:pt>
                <c:pt idx="301">
                  <c:v>7.0507188621587338E-5</c:v>
                </c:pt>
                <c:pt idx="302">
                  <c:v>7.7241784133671204E-5</c:v>
                </c:pt>
                <c:pt idx="303">
                  <c:v>8.2616315684024057E-5</c:v>
                </c:pt>
                <c:pt idx="304">
                  <c:v>8.6427535367883751E-5</c:v>
                </c:pt>
                <c:pt idx="305">
                  <c:v>8.8537978616030899E-5</c:v>
                </c:pt>
                <c:pt idx="306">
                  <c:v>8.8880077990018607E-5</c:v>
                </c:pt>
                <c:pt idx="307">
                  <c:v>8.7457453089586167E-5</c:v>
                </c:pt>
                <c:pt idx="308">
                  <c:v>8.4343380904818458E-5</c:v>
                </c:pt>
                <c:pt idx="309">
                  <c:v>7.9676561194032787E-5</c:v>
                </c:pt>
                <c:pt idx="310">
                  <c:v>7.3654395115400653E-5</c:v>
                </c:pt>
                <c:pt idx="311">
                  <c:v>6.6524088469053862E-5</c:v>
                </c:pt>
                <c:pt idx="312">
                  <c:v>5.8571970084394377E-5</c:v>
                </c:pt>
                <c:pt idx="313">
                  <c:v>5.011147829077301E-5</c:v>
                </c:pt>
                <c:pt idx="314">
                  <c:v>4.1470311921966474E-5</c:v>
                </c:pt>
                <c:pt idx="315">
                  <c:v>3.2977265585429794E-5</c:v>
                </c:pt>
                <c:pt idx="316">
                  <c:v>2.4949271449312397E-5</c:v>
                </c:pt>
                <c:pt idx="317">
                  <c:v>1.7679151855867898E-5</c:v>
                </c:pt>
                <c:pt idx="318">
                  <c:v>1.1424549743653306E-5</c:v>
                </c:pt>
                <c:pt idx="319">
                  <c:v>6.3984489726803536E-6</c:v>
                </c:pt>
                <c:pt idx="320">
                  <c:v>2.7616266671985045E-6</c:v>
                </c:pt>
                <c:pt idx="321">
                  <c:v>6.1729763346699975E-7</c:v>
                </c:pt>
                <c:pt idx="322">
                  <c:v>8.1202034150544551E-9</c:v>
                </c:pt>
                <c:pt idx="323">
                  <c:v>9.1563720233943937E-7</c:v>
                </c:pt>
                <c:pt idx="324">
                  <c:v>3.2621289674822013E-6</c:v>
                </c:pt>
                <c:pt idx="325">
                  <c:v>6.9147612557058089E-6</c:v>
                </c:pt>
                <c:pt idx="326">
                  <c:v>1.1691823099673914E-5</c:v>
                </c:pt>
                <c:pt idx="327">
                  <c:v>1.7370771517825163E-5</c:v>
                </c:pt>
                <c:pt idx="328">
                  <c:v>2.3697734333086557E-5</c:v>
                </c:pt>
                <c:pt idx="329">
                  <c:v>3.0398071547692683E-5</c:v>
                </c:pt>
                <c:pt idx="330">
                  <c:v>3.7187561474082534E-5</c:v>
                </c:pt>
                <c:pt idx="331">
                  <c:v>4.3783761174725779E-5</c:v>
                </c:pt>
                <c:pt idx="332">
                  <c:v>4.9917092051206091E-5</c:v>
                </c:pt>
                <c:pt idx="333">
                  <c:v>5.5341220273080474E-5</c:v>
                </c:pt>
                <c:pt idx="334">
                  <c:v>5.9842337098924777E-5</c:v>
                </c:pt>
                <c:pt idx="335">
                  <c:v>6.3246994338448843E-5</c:v>
                </c:pt>
                <c:pt idx="336">
                  <c:v>6.5428213008892532E-5</c:v>
                </c:pt>
                <c:pt idx="337">
                  <c:v>6.6309655971300029E-5</c:v>
                </c:pt>
                <c:pt idx="338">
                  <c:v>6.5867734972366982E-5</c:v>
                </c:pt>
                <c:pt idx="339">
                  <c:v>6.4131605828255251E-5</c:v>
                </c:pt>
                <c:pt idx="340">
                  <c:v>6.118108914432309E-5</c:v>
                </c:pt>
                <c:pt idx="341">
                  <c:v>5.7142634689904795E-5</c:v>
                </c:pt>
                <c:pt idx="342">
                  <c:v>5.2183522232646442E-5</c:v>
                </c:pt>
                <c:pt idx="343">
                  <c:v>4.6504557465042492E-5</c:v>
                </c:pt>
                <c:pt idx="344">
                  <c:v>4.0331576204329181E-5</c:v>
                </c:pt>
                <c:pt idx="345">
                  <c:v>3.3906111376127061E-5</c:v>
                </c:pt>
                <c:pt idx="346">
                  <c:v>2.7475604012718273E-5</c:v>
                </c:pt>
                <c:pt idx="347">
                  <c:v>2.1283550814169743E-5</c:v>
                </c:pt>
                <c:pt idx="348">
                  <c:v>1.5559976555973735E-5</c:v>
                </c:pt>
                <c:pt idx="349">
                  <c:v>1.0512600214322065E-5</c:v>
                </c:pt>
                <c:pt idx="350">
                  <c:v>6.3190301380595708E-6</c:v>
                </c:pt>
                <c:pt idx="351">
                  <c:v>3.1202774789248433E-6</c:v>
                </c:pt>
                <c:pt idx="352">
                  <c:v>1.0158204181436263E-6</c:v>
                </c:pt>
                <c:pt idx="353">
                  <c:v>6.0386896205142648E-8</c:v>
                </c:pt>
                <c:pt idx="354">
                  <c:v>2.6255324049896501E-7</c:v>
                </c:pt>
                <c:pt idx="355">
                  <c:v>1.5851831389105074E-6</c:v>
                </c:pt>
                <c:pt idx="356">
                  <c:v>3.9476587281092178E-6</c:v>
                </c:pt>
                <c:pt idx="357">
                  <c:v>7.2297859959485947E-6</c:v>
                </c:pt>
                <c:pt idx="358">
                  <c:v>1.1277192911816694E-5</c:v>
                </c:pt>
                <c:pt idx="359">
                  <c:v>1.5907983099818914E-5</c:v>
                </c:pt>
                <c:pt idx="360">
                  <c:v>2.0920362500084752E-5</c:v>
                </c:pt>
                <c:pt idx="361">
                  <c:v>2.6100922931695394E-5</c:v>
                </c:pt>
                <c:pt idx="362">
                  <c:v>3.123324589549316E-5</c:v>
                </c:pt>
                <c:pt idx="363">
                  <c:v>3.6106482929234115E-5</c:v>
                </c:pt>
                <c:pt idx="364">
                  <c:v>4.0523575404207102E-5</c:v>
                </c:pt>
                <c:pt idx="365">
                  <c:v>4.430879635079215E-5</c:v>
                </c:pt>
                <c:pt idx="366">
                  <c:v>4.7314328734112192E-5</c:v>
                </c:pt>
                <c:pt idx="367">
                  <c:v>4.9425637124064805E-5</c:v>
                </c:pt>
                <c:pt idx="368">
                  <c:v>5.0565441075902759E-5</c:v>
                </c:pt>
                <c:pt idx="369">
                  <c:v>5.0696156600375791E-5</c:v>
                </c:pt>
                <c:pt idx="370">
                  <c:v>4.9820734471477168E-5</c:v>
                </c:pt>
                <c:pt idx="371">
                  <c:v>4.7981888279773332E-5</c:v>
                </c:pt>
                <c:pt idx="372">
                  <c:v>4.5259768545222317E-5</c:v>
                </c:pt>
                <c:pt idx="373">
                  <c:v>4.1768199380581717E-5</c:v>
                </c:pt>
                <c:pt idx="374">
                  <c:v>3.7649648836287315E-5</c:v>
                </c:pt>
                <c:pt idx="375">
                  <c:v>3.3069151105137108E-5</c:v>
                </c:pt>
                <c:pt idx="376">
                  <c:v>2.8207436495364917E-5</c:v>
                </c:pt>
                <c:pt idx="377">
                  <c:v>2.3253552161477486E-5</c:v>
                </c:pt>
                <c:pt idx="378">
                  <c:v>1.8397272119472558E-5</c:v>
                </c:pt>
                <c:pt idx="379">
                  <c:v>1.3821598639467308E-5</c:v>
                </c:pt>
                <c:pt idx="380">
                  <c:v>9.6956487526750529E-6</c:v>
                </c:pt>
                <c:pt idx="381">
                  <c:v>6.1681998463107147E-6</c:v>
                </c:pt>
                <c:pt idx="382">
                  <c:v>3.362138103418678E-6</c:v>
                </c:pt>
                <c:pt idx="383">
                  <c:v>1.3700142240792096E-6</c:v>
                </c:pt>
                <c:pt idx="384">
                  <c:v>2.5086412488487742E-7</c:v>
                </c:pt>
                <c:pt idx="385">
                  <c:v>2.8400104928977594E-8</c:v>
                </c:pt>
                <c:pt idx="386">
                  <c:v>6.9062242279325686E-7</c:v>
                </c:pt>
                <c:pt idx="387">
                  <c:v>2.1908445821675296E-6</c:v>
                </c:pt>
                <c:pt idx="388">
                  <c:v>4.4500701145376903E-6</c:v>
                </c:pt>
                <c:pt idx="389">
                  <c:v>7.3606064376383171E-6</c:v>
                </c:pt>
                <c:pt idx="390">
                  <c:v>1.0790754457328134E-5</c:v>
                </c:pt>
                <c:pt idx="391">
                  <c:v>1.4590372729019015E-5</c:v>
                </c:pt>
                <c:pt idx="392">
                  <c:v>1.8597083659914494E-5</c:v>
                </c:pt>
                <c:pt idx="393">
                  <c:v>2.2642867515815912E-5</c:v>
                </c:pt>
                <c:pt idx="394">
                  <c:v>2.6560778603053595E-5</c:v>
                </c:pt>
                <c:pt idx="395">
                  <c:v>3.0191517218112553E-5</c:v>
                </c:pt>
                <c:pt idx="396">
                  <c:v>3.3389600665029538E-5</c:v>
                </c:pt>
                <c:pt idx="397">
                  <c:v>3.6028896294151529E-5</c:v>
                </c:pt>
                <c:pt idx="398">
                  <c:v>3.8007308193962549E-5</c:v>
                </c:pt>
                <c:pt idx="399">
                  <c:v>3.9250445608369599E-5</c:v>
                </c:pt>
                <c:pt idx="400">
                  <c:v>3.9714143807517258E-5</c:v>
                </c:pt>
                <c:pt idx="401">
                  <c:v>3.9385755242207698E-5</c:v>
                </c:pt>
                <c:pt idx="402">
                  <c:v>3.8284178443653017E-5</c:v>
                </c:pt>
                <c:pt idx="403">
                  <c:v>3.6458642303866814E-5</c:v>
                </c:pt>
                <c:pt idx="404">
                  <c:v>3.3986312108054709E-5</c:v>
                </c:pt>
                <c:pt idx="405">
                  <c:v>3.0968829095030876E-5</c:v>
                </c:pt>
                <c:pt idx="406">
                  <c:v>2.7527935659788972E-5</c:v>
                </c:pt>
                <c:pt idx="407">
                  <c:v>2.3800372073193035E-5</c:v>
                </c:pt>
                <c:pt idx="408">
                  <c:v>1.9932256546906035E-5</c:v>
                </c:pt>
                <c:pt idx="409">
                  <c:v>1.607317771145865E-5</c:v>
                </c:pt>
                <c:pt idx="410">
                  <c:v>1.2370236551272362E-5</c:v>
                </c:pt>
                <c:pt idx="411">
                  <c:v>8.9622733740300628E-6</c:v>
                </c:pt>
                <c:pt idx="412">
                  <c:v>5.9745046777512327E-6</c:v>
                </c:pt>
                <c:pt idx="413">
                  <c:v>3.513775372643032E-6</c:v>
                </c:pt>
                <c:pt idx="414">
                  <c:v>1.6646046047639063E-6</c:v>
                </c:pt>
                <c:pt idx="415">
                  <c:v>4.8616959722747603E-7</c:v>
                </c:pt>
                <c:pt idx="416">
                  <c:v>1.0332897439322538E-8</c:v>
                </c:pt>
                <c:pt idx="417">
                  <c:v>2.4077580491979084E-7</c:v>
                </c:pt>
                <c:pt idx="418">
                  <c:v>1.1532562805618209E-6</c:v>
                </c:pt>
                <c:pt idx="419">
                  <c:v>2.696965080183116E-6</c:v>
                </c:pt>
                <c:pt idx="420">
                  <c:v>4.7969109663810733E-6</c:v>
                </c:pt>
                <c:pt idx="421">
                  <c:v>7.3572262959449633E-6</c:v>
                </c:pt>
                <c:pt idx="422">
                  <c:v>1.0265249563888793E-5</c:v>
                </c:pt>
                <c:pt idx="423">
                  <c:v>1.3396212906391739E-5</c:v>
                </c:pt>
                <c:pt idx="424">
                  <c:v>1.661834116103672E-5</c:v>
                </c:pt>
                <c:pt idx="425">
                  <c:v>1.9798155594458679E-5</c:v>
                </c:pt>
                <c:pt idx="426">
                  <c:v>2.2805770254257135E-5</c:v>
                </c:pt>
                <c:pt idx="427">
                  <c:v>2.551997216951052E-5</c:v>
                </c:pt>
                <c:pt idx="428">
                  <c:v>2.7832888066197651E-5</c:v>
                </c:pt>
                <c:pt idx="429">
                  <c:v>2.9654059315907249E-5</c:v>
                </c:pt>
                <c:pt idx="430">
                  <c:v>3.0913772642942214E-5</c:v>
                </c:pt>
                <c:pt idx="431">
                  <c:v>3.1565525566958037E-5</c:v>
                </c:pt>
                <c:pt idx="432">
                  <c:v>3.158754133989293E-5</c:v>
                </c:pt>
                <c:pt idx="433">
                  <c:v>3.0983286779214909E-5</c:v>
                </c:pt>
                <c:pt idx="434">
                  <c:v>2.9780986344353174E-5</c:v>
                </c:pt>
                <c:pt idx="435">
                  <c:v>2.8032165459708796E-5</c:v>
                </c:pt>
                <c:pt idx="436">
                  <c:v>2.5809293899178269E-5</c:v>
                </c:pt>
                <c:pt idx="437">
                  <c:v>2.3202634550855321E-5</c:v>
                </c:pt>
                <c:pt idx="438">
                  <c:v>2.031643276372611E-5</c:v>
                </c:pt>
                <c:pt idx="439">
                  <c:v>1.7264605627648488E-5</c:v>
                </c:pt>
                <c:pt idx="440">
                  <c:v>1.416610808115135E-5</c:v>
                </c:pt>
                <c:pt idx="441">
                  <c:v>1.1140163077867079E-5</c:v>
                </c:pt>
                <c:pt idx="442">
                  <c:v>8.3015458624203187E-6</c:v>
                </c:pt>
                <c:pt idx="443">
                  <c:v>5.7561077010608785E-6</c:v>
                </c:pt>
                <c:pt idx="444">
                  <c:v>3.5967124679283166E-6</c:v>
                </c:pt>
                <c:pt idx="445">
                  <c:v>1.899740872364963E-6</c:v>
                </c:pt>
                <c:pt idx="446">
                  <c:v>7.222926485702001E-7</c:v>
                </c:pt>
                <c:pt idx="447">
                  <c:v>1.0018775780493344E-7</c:v>
                </c:pt>
                <c:pt idx="448">
                  <c:v>4.6834792039286396E-8</c:v>
                </c:pt>
                <c:pt idx="449">
                  <c:v>5.5299965830073181E-7</c:v>
                </c:pt>
                <c:pt idx="450">
                  <c:v>1.5874716774362005E-6</c:v>
                </c:pt>
                <c:pt idx="451">
                  <c:v>3.0985888761856994E-6</c:v>
                </c:pt>
                <c:pt idx="452">
                  <c:v>5.0165508718289502E-6</c:v>
                </c:pt>
                <c:pt idx="453">
                  <c:v>7.2564176326414946E-6</c:v>
                </c:pt>
                <c:pt idx="454">
                  <c:v>9.7216666880201508E-6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2-4553-BC28-53C5194DC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02152"/>
        <c:axId val="69805240"/>
      </c:lineChart>
      <c:catAx>
        <c:axId val="69802152"/>
        <c:scaling>
          <c:orientation val="minMax"/>
        </c:scaling>
        <c:delete val="0"/>
        <c:axPos val="b"/>
        <c:numFmt formatCode="0_ " sourceLinked="0"/>
        <c:majorTickMark val="out"/>
        <c:minorTickMark val="none"/>
        <c:tickLblPos val="nextTo"/>
        <c:spPr>
          <a:ln/>
        </c:spPr>
        <c:crossAx val="69805240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69805240"/>
        <c:scaling>
          <c:logBase val="10"/>
          <c:orientation val="minMax"/>
          <c:max val="1"/>
        </c:scaling>
        <c:delete val="0"/>
        <c:axPos val="l"/>
        <c:majorGridlines/>
        <c:numFmt formatCode="0.0E+00" sourceLinked="0"/>
        <c:majorTickMark val="out"/>
        <c:minorTickMark val="none"/>
        <c:tickLblPos val="nextTo"/>
        <c:crossAx val="69802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Sheet1!$K$4:$K$1148</c:f>
              <c:numCache>
                <c:formatCode>0.00E+00</c:formatCode>
                <c:ptCount val="1145"/>
                <c:pt idx="0">
                  <c:v>0.87890625</c:v>
                </c:pt>
                <c:pt idx="1">
                  <c:v>0.8765741806697126</c:v>
                </c:pt>
                <c:pt idx="2">
                  <c:v>0.86960820170417041</c:v>
                </c:pt>
                <c:pt idx="3">
                  <c:v>0.85809846565392212</c:v>
                </c:pt>
                <c:pt idx="4">
                  <c:v>0.84219344700260468</c:v>
                </c:pt>
                <c:pt idx="5">
                  <c:v>0.82209731286139343</c:v>
                </c:pt>
                <c:pt idx="6">
                  <c:v>0.79806631943196182</c:v>
                </c:pt>
                <c:pt idx="7">
                  <c:v>0.7704043101654352</c:v>
                </c:pt>
                <c:pt idx="8">
                  <c:v>0.73945740980856112</c:v>
                </c:pt>
                <c:pt idx="9">
                  <c:v>0.70560802485313079</c:v>
                </c:pt>
                <c:pt idx="10">
                  <c:v>0.66926827465014704</c:v>
                </c:pt>
                <c:pt idx="11">
                  <c:v>0.63087298830823912</c:v>
                </c:pt>
                <c:pt idx="12">
                  <c:v>0.59087241023120862</c:v>
                </c:pt>
                <c:pt idx="13">
                  <c:v>0.54972476160527595</c:v>
                </c:pt>
                <c:pt idx="14">
                  <c:v>0.50788880624765742</c:v>
                </c:pt>
                <c:pt idx="15">
                  <c:v>0.46581656698242158</c:v>
                </c:pt>
                <c:pt idx="16">
                  <c:v>0.42394633320759612</c:v>
                </c:pt>
                <c:pt idx="17">
                  <c:v>0.38269609172877483</c:v>
                </c:pt>
                <c:pt idx="18">
                  <c:v>0.34245750150273657</c:v>
                </c:pt>
                <c:pt idx="19">
                  <c:v>0.30359051897077161</c:v>
                </c:pt>
                <c:pt idx="20">
                  <c:v>0.2664187645348785</c:v>
                </c:pt>
                <c:pt idx="21">
                  <c:v>0.23122570285844035</c:v>
                </c:pt>
                <c:pt idx="22">
                  <c:v>0.19825169051112376</c:v>
                </c:pt>
                <c:pt idx="23">
                  <c:v>0.16769192450510942</c:v>
                </c:pt>
                <c:pt idx="24">
                  <c:v>0.13969530497813351</c:v>
                </c:pt>
                <c:pt idx="25">
                  <c:v>0.11436420515931958</c:v>
                </c:pt>
                <c:pt idx="26">
                  <c:v>9.1755122284320853E-2</c:v>
                </c:pt>
                <c:pt idx="27">
                  <c:v>7.1880164759461629E-2</c:v>
                </c:pt>
                <c:pt idx="28">
                  <c:v>5.4709314026395756E-2</c:v>
                </c:pt>
                <c:pt idx="29">
                  <c:v>4.0173384618715717E-2</c:v>
                </c:pt>
                <c:pt idx="30">
                  <c:v>2.816759314405089E-2</c:v>
                </c:pt>
                <c:pt idx="31">
                  <c:v>1.8555636621277339E-2</c:v>
                </c:pt>
                <c:pt idx="32">
                  <c:v>1.1174172936680649E-2</c:v>
                </c:pt>
                <c:pt idx="33">
                  <c:v>5.8375912684865156E-3</c:v>
                </c:pt>
                <c:pt idx="34">
                  <c:v>2.3429582069611613E-3</c:v>
                </c:pt>
                <c:pt idx="35">
                  <c:v>4.7502593635964267E-4</c:v>
                </c:pt>
                <c:pt idx="36">
                  <c:v>1.1192145168730797E-5</c:v>
                </c:pt>
                <c:pt idx="37">
                  <c:v>7.2630712714294996E-4</c:v>
                </c:pt>
                <c:pt idx="38">
                  <c:v>2.3972316033421398E-3</c:v>
                </c:pt>
                <c:pt idx="39">
                  <c:v>4.8070588588833875E-3</c:v>
                </c:pt>
                <c:pt idx="40">
                  <c:v>7.7489265285791307E-3</c:v>
                </c:pt>
                <c:pt idx="41">
                  <c:v>1.1029356430811059E-2</c:v>
                </c:pt>
                <c:pt idx="42">
                  <c:v>1.4471074863526757E-2</c:v>
                </c:pt>
                <c:pt idx="43">
                  <c:v>1.791528035230117E-2</c:v>
                </c:pt>
                <c:pt idx="44">
                  <c:v>2.1223340588347479E-2</c:v>
                </c:pt>
                <c:pt idx="45">
                  <c:v>2.4277914833255296E-2</c:v>
                </c:pt>
                <c:pt idx="46">
                  <c:v>2.6983512034776717E-2</c:v>
                </c:pt>
                <c:pt idx="47">
                  <c:v>2.9266507959675597E-2</c:v>
                </c:pt>
                <c:pt idx="48">
                  <c:v>3.1074656506937089E-2</c:v>
                </c:pt>
                <c:pt idx="49">
                  <c:v>3.2376140761807802E-2</c:v>
                </c:pt>
                <c:pt idx="50">
                  <c:v>3.3158218080855936E-2</c:v>
                </c:pt>
                <c:pt idx="51">
                  <c:v>3.3425520405590214E-2</c:v>
                </c:pt>
                <c:pt idx="52">
                  <c:v>3.3198075987020195E-2</c:v>
                </c:pt>
                <c:pt idx="53">
                  <c:v>3.2509121721452372E-2</c:v>
                </c:pt>
                <c:pt idx="54">
                  <c:v>3.1402776359221903E-2</c:v>
                </c:pt>
                <c:pt idx="55">
                  <c:v>2.993164401605343E-2</c:v>
                </c:pt>
                <c:pt idx="56">
                  <c:v>2.8154414803354139E-2</c:v>
                </c:pt>
                <c:pt idx="57">
                  <c:v>2.6133525155007543E-2</c:v>
                </c:pt>
                <c:pt idx="58">
                  <c:v>2.3932934758200273E-2</c:v>
                </c:pt>
                <c:pt idx="59">
                  <c:v>2.1616070119607773E-2</c:v>
                </c:pt>
                <c:pt idx="60">
                  <c:v>1.9243976964589422E-2</c:v>
                </c:pt>
                <c:pt idx="61">
                  <c:v>1.6873715140182838E-2</c:v>
                </c:pt>
                <c:pt idx="62">
                  <c:v>1.4557020744458506E-2</c:v>
                </c:pt>
                <c:pt idx="63">
                  <c:v>1.2339251106415811E-2</c:v>
                </c:pt>
                <c:pt idx="64">
                  <c:v>1.0258619255067256E-2</c:v>
                </c:pt>
                <c:pt idx="65">
                  <c:v>8.3457158911256352E-3</c:v>
                </c:pt>
                <c:pt idx="66">
                  <c:v>6.6233088353299385E-3</c:v>
                </c:pt>
                <c:pt idx="67">
                  <c:v>5.1064026718522348E-3</c:v>
                </c:pt>
                <c:pt idx="68">
                  <c:v>3.8025349992455329E-3</c:v>
                </c:pt>
                <c:pt idx="69">
                  <c:v>2.7122804752398202E-3</c:v>
                </c:pt>
                <c:pt idx="70">
                  <c:v>1.8299297877166249E-3</c:v>
                </c:pt>
                <c:pt idx="71">
                  <c:v>1.1443078558296769E-3</c:v>
                </c:pt>
                <c:pt idx="72">
                  <c:v>6.3969397713732894E-4</c:v>
                </c:pt>
                <c:pt idx="73">
                  <c:v>2.9680626594789239E-4</c:v>
                </c:pt>
                <c:pt idx="74">
                  <c:v>9.3813516899714184E-5</c:v>
                </c:pt>
                <c:pt idx="75">
                  <c:v>7.3394863894790787E-6</c:v>
                </c:pt>
                <c:pt idx="76">
                  <c:v>1.3427395453915157E-5</c:v>
                </c:pt>
                <c:pt idx="77">
                  <c:v>8.8436080942659942E-5</c:v>
                </c:pt>
                <c:pt idx="78">
                  <c:v>2.0984349962368891E-4</c:v>
                </c:pt>
                <c:pt idx="79">
                  <c:v>3.5693805269984942E-4</c:v>
                </c:pt>
                <c:pt idx="80">
                  <c:v>5.1138327042747698E-4</c:v>
                </c:pt>
                <c:pt idx="81">
                  <c:v>6.5754717144933712E-4</c:v>
                </c:pt>
                <c:pt idx="82">
                  <c:v>7.8318394062475789E-4</c:v>
                </c:pt>
                <c:pt idx="83">
                  <c:v>8.7900614986040316E-4</c:v>
                </c:pt>
                <c:pt idx="84">
                  <c:v>9.3907479858668303E-4</c:v>
                </c:pt>
                <c:pt idx="85">
                  <c:v>9.6060165094462183E-4</c:v>
                </c:pt>
                <c:pt idx="86">
                  <c:v>9.4373078071831437E-4</c:v>
                </c:pt>
                <c:pt idx="87">
                  <c:v>8.9122549977914672E-4</c:v>
                </c:pt>
                <c:pt idx="88">
                  <c:v>8.0807897730442722E-4</c:v>
                </c:pt>
                <c:pt idx="89">
                  <c:v>7.010682924021433E-4</c:v>
                </c:pt>
                <c:pt idx="90">
                  <c:v>5.7827234323669624E-4</c:v>
                </c:pt>
                <c:pt idx="91">
                  <c:v>4.4857398124022673E-4</c:v>
                </c:pt>
                <c:pt idx="92">
                  <c:v>3.2116599239349517E-4</c:v>
                </c:pt>
                <c:pt idx="93">
                  <c:v>2.0507917222807595E-4</c:v>
                </c:pt>
                <c:pt idx="94">
                  <c:v>1.0874881794569399E-4</c:v>
                </c:pt>
                <c:pt idx="95">
                  <c:v>3.9633584667315245E-5</c:v>
                </c:pt>
                <c:pt idx="96">
                  <c:v>3.8979283360503949E-6</c:v>
                </c:pt>
                <c:pt idx="97">
                  <c:v>6.1663965185540275E-6</c:v>
                </c:pt>
                <c:pt idx="98">
                  <c:v>4.9354943919665977E-5</c:v>
                </c:pt>
                <c:pt idx="99">
                  <c:v>1.3458135393958222E-4</c:v>
                </c:pt>
                <c:pt idx="100">
                  <c:v>2.6115384796007051E-4</c:v>
                </c:pt>
                <c:pt idx="101">
                  <c:v>4.2663415862585768E-4</c:v>
                </c:pt>
                <c:pt idx="102">
                  <c:v>6.2696881915469621E-4</c:v>
                </c:pt>
                <c:pt idx="103">
                  <c:v>8.5668025082447996E-4</c:v>
                </c:pt>
                <c:pt idx="104">
                  <c:v>1.1091074727735308E-3</c:v>
                </c:pt>
                <c:pt idx="105">
                  <c:v>1.3766849527748067E-3</c:v>
                </c:pt>
                <c:pt idx="106">
                  <c:v>1.6512472878984651E-3</c:v>
                </c:pt>
                <c:pt idx="107">
                  <c:v>1.9243470556840846E-3</c:v>
                </c:pt>
                <c:pt idx="108">
                  <c:v>2.1875732984508595E-3</c:v>
                </c:pt>
                <c:pt idx="109">
                  <c:v>2.4328586687880063E-3</c:v>
                </c:pt>
                <c:pt idx="110">
                  <c:v>2.6527642320755261E-3</c:v>
                </c:pt>
                <c:pt idx="111">
                  <c:v>2.8407322389877162E-3</c:v>
                </c:pt>
                <c:pt idx="112">
                  <c:v>2.9912987844989245E-3</c:v>
                </c:pt>
                <c:pt idx="113">
                  <c:v>3.1002600899756837E-3</c:v>
                </c:pt>
                <c:pt idx="114">
                  <c:v>3.164788107122458E-3</c:v>
                </c:pt>
                <c:pt idx="115">
                  <c:v>3.1834931708240722E-3</c:v>
                </c:pt>
                <c:pt idx="116">
                  <c:v>3.156433447330687E-3</c:v>
                </c:pt>
                <c:pt idx="117">
                  <c:v>3.085072863413427E-3</c:v>
                </c:pt>
                <c:pt idx="118">
                  <c:v>2.9721909956807071E-3</c:v>
                </c:pt>
                <c:pt idx="119">
                  <c:v>2.8217499897614223E-3</c:v>
                </c:pt>
                <c:pt idx="120">
                  <c:v>2.638724918751478E-3</c:v>
                </c:pt>
                <c:pt idx="121">
                  <c:v>2.4289050423147501E-3</c:v>
                </c:pt>
                <c:pt idx="122">
                  <c:v>2.1986741670072273E-3</c:v>
                </c:pt>
                <c:pt idx="123">
                  <c:v>1.9547787217738507E-3</c:v>
                </c:pt>
                <c:pt idx="124">
                  <c:v>1.7040922492676353E-3</c:v>
                </c:pt>
                <c:pt idx="125">
                  <c:v>1.4533847844064201E-3</c:v>
                </c:pt>
                <c:pt idx="126">
                  <c:v>1.2091050679352675E-3</c:v>
                </c:pt>
                <c:pt idx="127">
                  <c:v>9.7718275580001659E-4</c:v>
                </c:pt>
                <c:pt idx="128">
                  <c:v>7.6285677404588556E-4</c:v>
                </c:pt>
                <c:pt idx="129">
                  <c:v>5.70534779295277E-4</c:v>
                </c:pt>
                <c:pt idx="130">
                  <c:v>4.036873666949935E-4</c:v>
                </c:pt>
                <c:pt idx="131">
                  <c:v>2.6477927316403033E-4</c:v>
                </c:pt>
                <c:pt idx="132">
                  <c:v>1.5523840700215724E-4</c:v>
                </c:pt>
                <c:pt idx="133">
                  <c:v>7.5462147277153435E-5</c:v>
                </c:pt>
                <c:pt idx="134">
                  <c:v>2.4859046598658926E-5</c:v>
                </c:pt>
                <c:pt idx="135">
                  <c:v>1.9228828609901319E-6</c:v>
                </c:pt>
                <c:pt idx="136">
                  <c:v>4.3349771118847755E-6</c:v>
                </c:pt>
                <c:pt idx="137">
                  <c:v>2.9089856445381857E-5</c:v>
                </c:pt>
                <c:pt idx="138">
                  <c:v>7.2638715228897475E-5</c:v>
                </c:pt>
                <c:pt idx="139">
                  <c:v>1.3104472900393927E-4</c:v>
                </c:pt>
                <c:pt idx="140">
                  <c:v>2.001441082662575E-4</c:v>
                </c:pt>
                <c:pt idx="141">
                  <c:v>2.7570684067481131E-4</c:v>
                </c:pt>
                <c:pt idx="142">
                  <c:v>3.5359134857070653E-4</c:v>
                </c:pt>
                <c:pt idx="143">
                  <c:v>4.2988776511395765E-4</c:v>
                </c:pt>
                <c:pt idx="144">
                  <c:v>5.0104518153374961E-4</c:v>
                </c:pt>
                <c:pt idx="145">
                  <c:v>5.6397900932276981E-4</c:v>
                </c:pt>
                <c:pt idx="146">
                  <c:v>6.1615550010111868E-4</c:v>
                </c:pt>
                <c:pt idx="147">
                  <c:v>6.5565143517339367E-4</c:v>
                </c:pt>
                <c:pt idx="148">
                  <c:v>6.8118799822123927E-4</c:v>
                </c:pt>
                <c:pt idx="149">
                  <c:v>6.921388401378276E-4</c:v>
                </c:pt>
                <c:pt idx="150">
                  <c:v>6.8851329842192961E-4</c:v>
                </c:pt>
                <c:pt idx="151">
                  <c:v>6.7091661144560815E-4</c:v>
                </c:pt>
                <c:pt idx="152">
                  <c:v>6.4048974097346764E-4</c:v>
                </c:pt>
                <c:pt idx="153">
                  <c:v>5.9883206019049971E-4</c:v>
                </c:pt>
                <c:pt idx="154">
                  <c:v>5.4791066051099548E-4</c:v>
                </c:pt>
                <c:pt idx="155">
                  <c:v>4.8996036606300467E-4</c:v>
                </c:pt>
                <c:pt idx="156">
                  <c:v>4.2737871382619999E-4</c:v>
                </c:pt>
                <c:pt idx="157">
                  <c:v>3.6262016017860906E-4</c:v>
                </c:pt>
                <c:pt idx="158">
                  <c:v>2.980936174514516E-4</c:v>
                </c:pt>
                <c:pt idx="159">
                  <c:v>2.3606711905677308E-4</c:v>
                </c:pt>
                <c:pt idx="160">
                  <c:v>1.7858297593123957E-4</c:v>
                </c:pt>
                <c:pt idx="161">
                  <c:v>1.2738624174858884E-4</c:v>
                </c:pt>
                <c:pt idx="162">
                  <c:v>8.3868674198844706E-5</c:v>
                </c:pt>
                <c:pt idx="163">
                  <c:v>4.9029691483096999E-5</c:v>
                </c:pt>
                <c:pt idx="164">
                  <c:v>2.3455105085334902E-5</c:v>
                </c:pt>
                <c:pt idx="165">
                  <c:v>7.3136900215019281E-6</c:v>
                </c:pt>
                <c:pt idx="166">
                  <c:v>3.7095935236889795E-7</c:v>
                </c:pt>
                <c:pt idx="167">
                  <c:v>2.0188660821295645E-6</c:v>
                </c:pt>
                <c:pt idx="168">
                  <c:v>1.1319585153908192E-5</c:v>
                </c:pt>
                <c:pt idx="169">
                  <c:v>2.7061050063341656E-5</c:v>
                </c:pt>
                <c:pt idx="170">
                  <c:v>4.7821547483488993E-5</c:v>
                </c:pt>
                <c:pt idx="171">
                  <c:v>7.2040419530014889E-5</c:v>
                </c:pt>
                <c:pt idx="172">
                  <c:v>9.80917924238751E-5</c:v>
                </c:pt>
                <c:pt idx="173">
                  <c:v>1.2435824303831804E-4</c:v>
                </c:pt>
                <c:pt idx="174">
                  <c:v>1.4930142716931756E-4</c:v>
                </c:pt>
                <c:pt idx="175">
                  <c:v>1.7152691698078208E-4</c:v>
                </c:pt>
                <c:pt idx="176">
                  <c:v>1.898408176576209E-4</c:v>
                </c:pt>
                <c:pt idx="177">
                  <c:v>2.0329613922155844E-4</c:v>
                </c:pt>
                <c:pt idx="178">
                  <c:v>2.1122737045215103E-4</c:v>
                </c:pt>
                <c:pt idx="179">
                  <c:v>2.1327221776113828E-4</c:v>
                </c:pt>
                <c:pt idx="180">
                  <c:v>2.0938001148790034E-4</c:v>
                </c:pt>
                <c:pt idx="181">
                  <c:v>1.9980682398813723E-4</c:v>
                </c:pt>
                <c:pt idx="182">
                  <c:v>1.8509786723631472E-4</c:v>
                </c:pt>
                <c:pt idx="183">
                  <c:v>1.6605822296997938E-4</c:v>
                </c:pt>
                <c:pt idx="184">
                  <c:v>1.4371338823397758E-4</c:v>
                </c:pt>
                <c:pt idx="185">
                  <c:v>1.1926147874130018E-4</c:v>
                </c:pt>
                <c:pt idx="186">
                  <c:v>9.4019210082076242E-5</c:v>
                </c:pt>
                <c:pt idx="187">
                  <c:v>6.9363964277792563E-5</c:v>
                </c:pt>
                <c:pt idx="188">
                  <c:v>4.6674341961982915E-5</c:v>
                </c:pt>
                <c:pt idx="189">
                  <c:v>2.7271597774309362E-5</c:v>
                </c:pt>
                <c:pt idx="190">
                  <c:v>1.2364261239700244E-5</c:v>
                </c:pt>
                <c:pt idx="191">
                  <c:v>2.9980637649133709E-6</c:v>
                </c:pt>
                <c:pt idx="192">
                  <c:v>1.3033819270670397E-8</c:v>
                </c:pt>
                <c:pt idx="193">
                  <c:v>4.0092989276488424E-6</c:v>
                </c:pt>
                <c:pt idx="194">
                  <c:v>1.5322758968494806E-5</c:v>
                </c:pt>
                <c:pt idx="195">
                  <c:v>3.4011386140067577E-5</c:v>
                </c:pt>
                <c:pt idx="196">
                  <c:v>5.9852479425126371E-5</c:v>
                </c:pt>
                <c:pt idx="197">
                  <c:v>9.2350772274212592E-5</c:v>
                </c:pt>
                <c:pt idx="198">
                  <c:v>1.3075687795886863E-4</c:v>
                </c:pt>
                <c:pt idx="199">
                  <c:v>1.7409517301906181E-4</c:v>
                </c:pt>
                <c:pt idx="200">
                  <c:v>2.2119987927165705E-4</c:v>
                </c:pt>
                <c:pt idx="201">
                  <c:v>2.7075782073459687E-4</c:v>
                </c:pt>
                <c:pt idx="202">
                  <c:v>3.2135611288865363E-4</c:v>
                </c:pt>
                <c:pt idx="203">
                  <c:v>3.7153289455145081E-4</c:v>
                </c:pt>
                <c:pt idx="204">
                  <c:v>4.1982914098008517E-4</c:v>
                </c:pt>
                <c:pt idx="205">
                  <c:v>4.6483960138769885E-4</c:v>
                </c:pt>
                <c:pt idx="206">
                  <c:v>5.0526098268269032E-4</c:v>
                </c:pt>
                <c:pt idx="207">
                  <c:v>5.3993564899295124E-4</c:v>
                </c:pt>
                <c:pt idx="208">
                  <c:v>5.6788931600750458E-4</c:v>
                </c:pt>
                <c:pt idx="209">
                  <c:v>5.8836148079760326E-4</c:v>
                </c:pt>
                <c:pt idx="210">
                  <c:v>6.008276302892126E-4</c:v>
                </c:pt>
                <c:pt idx="211">
                  <c:v>6.0501260241929743E-4</c:v>
                </c:pt>
                <c:pt idx="212">
                  <c:v>6.0089481994819824E-4</c:v>
                </c:pt>
                <c:pt idx="213">
                  <c:v>5.8870146442892074E-4</c:v>
                </c:pt>
                <c:pt idx="214">
                  <c:v>5.6889499375826645E-4</c:v>
                </c:pt>
                <c:pt idx="215">
                  <c:v>5.4215171865082228E-4</c:v>
                </c:pt>
                <c:pt idx="216">
                  <c:v>5.0933343012040712E-4</c:v>
                </c:pt>
                <c:pt idx="217">
                  <c:v>4.7145330208907184E-4</c:v>
                </c:pt>
                <c:pt idx="218">
                  <c:v>4.2963747298392163E-4</c:v>
                </c:pt>
                <c:pt idx="219">
                  <c:v>3.8508383222360577E-4</c:v>
                </c:pt>
                <c:pt idx="220">
                  <c:v>3.390195987680805E-4</c:v>
                </c:pt>
                <c:pt idx="221">
                  <c:v>2.9265927872312544E-4</c:v>
                </c:pt>
                <c:pt idx="222">
                  <c:v>2.4716452902126323E-4</c:v>
                </c:pt>
                <c:pt idx="223">
                  <c:v>2.0360733833541084E-4</c:v>
                </c:pt>
                <c:pt idx="224">
                  <c:v>1.6293777053197689E-4</c:v>
                </c:pt>
                <c:pt idx="225">
                  <c:v>1.2595730779003746E-4</c:v>
                </c:pt>
                <c:pt idx="226">
                  <c:v>9.3298589061765241E-5</c:v>
                </c:pt>
                <c:pt idx="227">
                  <c:v>6.5412074910155881E-5</c:v>
                </c:pt>
                <c:pt idx="228">
                  <c:v>4.2559892631095745E-5</c:v>
                </c:pt>
                <c:pt idx="229">
                  <c:v>2.4816836836489069E-5</c:v>
                </c:pt>
                <c:pt idx="230">
                  <c:v>1.2078231003319726E-5</c:v>
                </c:pt>
                <c:pt idx="231">
                  <c:v>4.0741049107856441E-6</c:v>
                </c:pt>
                <c:pt idx="232">
                  <c:v>3.8892042930058514E-7</c:v>
                </c:pt>
                <c:pt idx="233">
                  <c:v>4.8589151222771602E-7</c:v>
                </c:pt>
                <c:pt idx="234">
                  <c:v>3.7347996194898059E-6</c:v>
                </c:pt>
                <c:pt idx="235">
                  <c:v>9.4421075481580407E-6</c:v>
                </c:pt>
                <c:pt idx="236">
                  <c:v>1.6882125243993469E-5</c:v>
                </c:pt>
                <c:pt idx="237">
                  <c:v>2.5327981167137795E-5</c:v>
                </c:pt>
                <c:pt idx="238">
                  <c:v>3.4081200822949444E-5</c:v>
                </c:pt>
                <c:pt idx="239">
                  <c:v>4.2498786975150938E-5</c:v>
                </c:pt>
                <c:pt idx="240">
                  <c:v>5.0016829021838859E-5</c:v>
                </c:pt>
                <c:pt idx="241">
                  <c:v>5.6169835809434118E-5</c:v>
                </c:pt>
                <c:pt idx="242">
                  <c:v>6.0605179419005565E-5</c:v>
                </c:pt>
                <c:pt idx="243">
                  <c:v>6.3092248988537116E-5</c:v>
                </c:pt>
                <c:pt idx="244">
                  <c:v>6.3526134745546577E-5</c:v>
                </c:pt>
                <c:pt idx="245">
                  <c:v>6.1925884282313146E-5</c:v>
                </c:pt>
                <c:pt idx="246">
                  <c:v>5.8427587072938699E-5</c:v>
                </c:pt>
                <c:pt idx="247">
                  <c:v>5.32727411945118E-5</c:v>
                </c:pt>
                <c:pt idx="248">
                  <c:v>4.6792530884835084E-5</c:v>
                </c:pt>
                <c:pt idx="249">
                  <c:v>3.9388788742893931E-5</c:v>
                </c:pt>
                <c:pt idx="250">
                  <c:v>3.1512527149857951E-5</c:v>
                </c:pt>
                <c:pt idx="251">
                  <c:v>2.3640996408241185E-5</c:v>
                </c:pt>
                <c:pt idx="252">
                  <c:v>1.6254260269448291E-5</c:v>
                </c:pt>
                <c:pt idx="253">
                  <c:v>9.8122726400342997E-6</c:v>
                </c:pt>
                <c:pt idx="254">
                  <c:v>4.7333935835670356E-6</c:v>
                </c:pt>
                <c:pt idx="255">
                  <c:v>1.3752010055797732E-6</c:v>
                </c:pt>
                <c:pt idx="256">
                  <c:v>1.8340699197344345E-8</c:v>
                </c:pt>
                <c:pt idx="257">
                  <c:v>8.5401696312644329E-7</c:v>
                </c:pt>
                <c:pt idx="258">
                  <c:v>3.9755649262947646E-6</c:v>
                </c:pt>
                <c:pt idx="259">
                  <c:v>9.3743708298728653E-6</c:v>
                </c:pt>
                <c:pt idx="260">
                  <c:v>1.6940225015037328E-5</c:v>
                </c:pt>
                <c:pt idx="261">
                  <c:v>2.6466011525675586E-5</c:v>
                </c:pt>
                <c:pt idx="262">
                  <c:v>3.7656465151524205E-5</c:v>
                </c:pt>
                <c:pt idx="263">
                  <c:v>5.0140568040553896E-5</c:v>
                </c:pt>
                <c:pt idx="264">
                  <c:v>6.3487019623649721E-5</c:v>
                </c:pt>
                <c:pt idx="265">
                  <c:v>7.722210052175974E-5</c:v>
                </c:pt>
                <c:pt idx="266">
                  <c:v>9.0849167251699805E-5</c:v>
                </c:pt>
                <c:pt idx="267">
                  <c:v>1.0386896259414762E-4</c:v>
                </c:pt>
                <c:pt idx="268">
                  <c:v>1.1579990781696188E-4</c:v>
                </c:pt>
                <c:pt idx="269">
                  <c:v>1.2619755761268065E-4</c:v>
                </c:pt>
                <c:pt idx="270">
                  <c:v>1.3467244536374446E-4</c:v>
                </c:pt>
                <c:pt idx="271">
                  <c:v>1.4090562272033377E-4</c:v>
                </c:pt>
                <c:pt idx="272">
                  <c:v>1.4466129988800367E-4</c:v>
                </c:pt>
                <c:pt idx="273">
                  <c:v>1.4579611695813199E-4</c:v>
                </c:pt>
                <c:pt idx="274">
                  <c:v>1.4426471680916057E-4</c:v>
                </c:pt>
                <c:pt idx="275">
                  <c:v>1.4012144076923784E-4</c:v>
                </c:pt>
                <c:pt idx="276">
                  <c:v>1.3351812327770044E-4</c:v>
                </c:pt>
                <c:pt idx="277">
                  <c:v>1.2469811508054163E-4</c:v>
                </c:pt>
                <c:pt idx="278">
                  <c:v>1.139868100992933E-4</c:v>
                </c:pt>
                <c:pt idx="279">
                  <c:v>1.0177908349470691E-4</c:v>
                </c:pt>
                <c:pt idx="280">
                  <c:v>8.8524162699036069E-5</c:v>
                </c:pt>
                <c:pt idx="281">
                  <c:v>7.4708545205591086E-5</c:v>
                </c:pt>
                <c:pt idx="282">
                  <c:v>6.083764351608762E-5</c:v>
                </c:pt>
                <c:pt idx="283">
                  <c:v>4.7416876736155424E-5</c:v>
                </c:pt>
                <c:pt idx="284">
                  <c:v>3.4932938866001379E-5</c:v>
                </c:pt>
                <c:pt idx="285">
                  <c:v>2.3835955970600296E-5</c:v>
                </c:pt>
                <c:pt idx="286">
                  <c:v>1.4523199344500586E-5</c:v>
                </c:pt>
                <c:pt idx="287">
                  <c:v>7.324951753085973E-6</c:v>
                </c:pt>
                <c:pt idx="288">
                  <c:v>2.4930320009242639E-6</c:v>
                </c:pt>
                <c:pt idx="289">
                  <c:v>1.9237339735863802E-7</c:v>
                </c:pt>
                <c:pt idx="290">
                  <c:v>4.9592872323157308E-7</c:v>
                </c:pt>
                <c:pt idx="291">
                  <c:v>3.3830430404232208E-6</c:v>
                </c:pt>
                <c:pt idx="292">
                  <c:v>8.7413013427014852E-6</c:v>
                </c:pt>
                <c:pt idx="293">
                  <c:v>1.6371725856416398E-5</c:v>
                </c:pt>
                <c:pt idx="294">
                  <c:v>2.5997072813532918E-5</c:v>
                </c:pt>
                <c:pt idx="295">
                  <c:v>3.7272865413041852E-5</c:v>
                </c:pt>
                <c:pt idx="296">
                  <c:v>4.980070258708451E-5</c:v>
                </c:pt>
                <c:pt idx="297">
                  <c:v>6.3143305525127077E-5</c:v>
                </c:pt>
                <c:pt idx="298">
                  <c:v>7.6840708296879051E-5</c:v>
                </c:pt>
                <c:pt idx="299">
                  <c:v>9.0426967064764725E-5</c:v>
                </c:pt>
                <c:pt idx="300">
                  <c:v>1.0344675505196389E-4</c:v>
                </c:pt>
                <c:pt idx="301">
                  <c:v>1.1547122743381911E-4</c:v>
                </c:pt>
                <c:pt idx="302">
                  <c:v>1.2611258051561486E-4</c:v>
                </c:pt>
                <c:pt idx="303">
                  <c:v>1.3503679094272998E-4</c:v>
                </c:pt>
                <c:pt idx="304">
                  <c:v>1.4197410047619329E-4</c:v>
                </c:pt>
                <c:pt idx="305">
                  <c:v>1.4672690661880197E-4</c:v>
                </c:pt>
                <c:pt idx="306">
                  <c:v>1.4917482514565194E-4</c:v>
                </c:pt>
                <c:pt idx="307">
                  <c:v>1.4927680308279105E-4</c:v>
                </c:pt>
                <c:pt idx="308">
                  <c:v>1.4707027541930627E-4</c:v>
                </c:pt>
                <c:pt idx="309">
                  <c:v>1.4266747136438567E-4</c:v>
                </c:pt>
                <c:pt idx="310">
                  <c:v>1.3624908197960698E-4</c:v>
                </c:pt>
                <c:pt idx="311">
                  <c:v>1.2805559657375916E-4</c:v>
                </c:pt>
                <c:pt idx="312">
                  <c:v>1.1837669687258192E-4</c:v>
                </c:pt>
                <c:pt idx="313">
                  <c:v>1.075391628082373E-4</c:v>
                </c:pt>
                <c:pt idx="314">
                  <c:v>9.5893789659975075E-5</c:v>
                </c:pt>
                <c:pt idx="315">
                  <c:v>8.3801841843086689E-5</c:v>
                </c:pt>
                <c:pt idx="316">
                  <c:v>7.1621573328180041E-5</c:v>
                </c:pt>
                <c:pt idx="317">
                  <c:v>5.9695328738741941E-5</c:v>
                </c:pt>
                <c:pt idx="318">
                  <c:v>4.8337703678770711E-5</c:v>
                </c:pt>
                <c:pt idx="319">
                  <c:v>3.7825189579424124E-5</c:v>
                </c:pt>
                <c:pt idx="320">
                  <c:v>2.8386335225790925E-5</c:v>
                </c:pt>
                <c:pt idx="321">
                  <c:v>2.0200860830460682E-5</c:v>
                </c:pt>
                <c:pt idx="322">
                  <c:v>1.338697789890745E-5</c:v>
                </c:pt>
                <c:pt idx="323">
                  <c:v>8.0056245798154881E-6</c:v>
                </c:pt>
                <c:pt idx="324">
                  <c:v>4.0596192772038177E-6</c:v>
                </c:pt>
                <c:pt idx="325">
                  <c:v>1.4966386515074106E-6</c:v>
                </c:pt>
                <c:pt idx="326">
                  <c:v>2.1429743538172211E-7</c:v>
                </c:pt>
                <c:pt idx="327">
                  <c:v>6.7064103995260325E-8</c:v>
                </c:pt>
                <c:pt idx="328">
                  <c:v>8.7468010281741601E-7</c:v>
                </c:pt>
                <c:pt idx="329">
                  <c:v>2.4316986059693799E-6</c:v>
                </c:pt>
                <c:pt idx="330">
                  <c:v>4.5177233902261098E-6</c:v>
                </c:pt>
                <c:pt idx="331">
                  <c:v>6.9079104245049613E-6</c:v>
                </c:pt>
                <c:pt idx="332">
                  <c:v>9.3832945497638654E-6</c:v>
                </c:pt>
                <c:pt idx="333">
                  <c:v>1.1740520813283972E-5</c:v>
                </c:pt>
                <c:pt idx="334">
                  <c:v>1.3800593600617865E-5</c:v>
                </c:pt>
                <c:pt idx="335">
                  <c:v>1.5416305029593814E-5</c:v>
                </c:pt>
                <c:pt idx="336">
                  <c:v>1.6478064936529106E-5</c:v>
                </c:pt>
                <c:pt idx="337">
                  <c:v>1.6917925545456947E-5</c:v>
                </c:pt>
                <c:pt idx="338">
                  <c:v>1.6711671576395409E-5</c:v>
                </c:pt>
                <c:pt idx="339">
                  <c:v>1.5878927910957543E-5</c:v>
                </c:pt>
                <c:pt idx="340">
                  <c:v>1.4481318697864049E-5</c:v>
                </c:pt>
                <c:pt idx="341">
                  <c:v>1.2618790695359909E-5</c:v>
                </c:pt>
                <c:pt idx="342">
                  <c:v>1.0424286630416981E-5</c:v>
                </c:pt>
                <c:pt idx="343">
                  <c:v>8.0570186121852125E-6</c:v>
                </c:pt>
                <c:pt idx="344">
                  <c:v>5.6946447683536823E-6</c:v>
                </c:pt>
                <c:pt idx="345">
                  <c:v>3.5246923569259782E-6</c:v>
                </c:pt>
                <c:pt idx="346">
                  <c:v>1.7355962687380822E-6</c:v>
                </c:pt>
                <c:pt idx="347">
                  <c:v>5.0773229613509495E-7</c:v>
                </c:pt>
                <c:pt idx="348">
                  <c:v>4.8196314625479298E-9</c:v>
                </c:pt>
                <c:pt idx="349">
                  <c:v>3.6604721540624296E-7</c:v>
                </c:pt>
                <c:pt idx="350">
                  <c:v>1.6992448012619409E-6</c:v>
                </c:pt>
                <c:pt idx="351">
                  <c:v>4.075373490500085E-6</c:v>
                </c:pt>
                <c:pt idx="352">
                  <c:v>7.5245540432592626E-6</c:v>
                </c:pt>
                <c:pt idx="353">
                  <c:v>1.2033786866040776E-5</c:v>
                </c:pt>
                <c:pt idx="354">
                  <c:v>1.7546447895010253E-5</c:v>
                </c:pt>
                <c:pt idx="355">
                  <c:v>2.396357246058217E-5</c:v>
                </c:pt>
                <c:pt idx="356">
                  <c:v>3.1146867523995941E-5</c:v>
                </c:pt>
                <c:pt idx="357">
                  <c:v>3.892332424449173E-5</c:v>
                </c:pt>
                <c:pt idx="358">
                  <c:v>4.7091240320827962E-5</c:v>
                </c:pt>
                <c:pt idx="359">
                  <c:v>5.5427407334731283E-5</c:v>
                </c:pt>
                <c:pt idx="360">
                  <c:v>6.3695174426837983E-5</c:v>
                </c:pt>
                <c:pt idx="361">
                  <c:v>7.1653067642498821E-5</c:v>
                </c:pt>
                <c:pt idx="362">
                  <c:v>7.9063625290299585E-5</c:v>
                </c:pt>
                <c:pt idx="363">
                  <c:v>8.5702104228649082E-5</c:v>
                </c:pt>
                <c:pt idx="364">
                  <c:v>9.1364720164259757E-5</c:v>
                </c:pt>
                <c:pt idx="365">
                  <c:v>9.5876106306147914E-5</c:v>
                </c:pt>
                <c:pt idx="366">
                  <c:v>9.9095708060781488E-5</c:v>
                </c:pt>
                <c:pt idx="367">
                  <c:v>1.0092287541050042E-4</c:v>
                </c:pt>
                <c:pt idx="368">
                  <c:v>1.0130046732746488E-4</c:v>
                </c:pt>
                <c:pt idx="369">
                  <c:v>1.0021684186280198E-4</c:v>
                </c:pt>
                <c:pt idx="370">
                  <c:v>9.7706169014125113E-5</c:v>
                </c:pt>
                <c:pt idx="371">
                  <c:v>9.3847068584601537E-5</c:v>
                </c:pt>
                <c:pt idx="372">
                  <c:v>8.8759639446504544E-5</c:v>
                </c:pt>
                <c:pt idx="373">
                  <c:v>8.2601007427644834E-5</c:v>
                </c:pt>
                <c:pt idx="374">
                  <c:v>7.5559574134872239E-5</c:v>
                </c:pt>
                <c:pt idx="375">
                  <c:v>6.7848196356094543E-5</c:v>
                </c:pt>
                <c:pt idx="376">
                  <c:v>5.9696563514804995E-5</c:v>
                </c:pt>
                <c:pt idx="377">
                  <c:v>5.1343067658158237E-5</c:v>
                </c:pt>
                <c:pt idx="378">
                  <c:v>4.3026475751100439E-5</c:v>
                </c:pt>
                <c:pt idx="379">
                  <c:v>3.4977717204306565E-5</c:v>
                </c:pt>
                <c:pt idx="380">
                  <c:v>2.7412090639927524E-5</c:v>
                </c:pt>
                <c:pt idx="381">
                  <c:v>2.0522173422905344E-5</c:v>
                </c:pt>
                <c:pt idx="382">
                  <c:v>1.4471686424023547E-5</c:v>
                </c:pt>
                <c:pt idx="383">
                  <c:v>9.3905261982654056E-6</c:v>
                </c:pt>
                <c:pt idx="384">
                  <c:v>5.3711289597953773E-6</c:v>
                </c:pt>
                <c:pt idx="385">
                  <c:v>2.4662773807532021E-6</c:v>
                </c:pt>
                <c:pt idx="386">
                  <c:v>6.8840448767433364E-7</c:v>
                </c:pt>
                <c:pt idx="387">
                  <c:v>1.0391028221636126E-8</c:v>
                </c:pt>
                <c:pt idx="388">
                  <c:v>3.6779589247004889E-7</c:v>
                </c:pt>
                <c:pt idx="389">
                  <c:v>1.6624056789452937E-6</c:v>
                </c:pt>
                <c:pt idx="390">
                  <c:v>3.7669413147392463E-6</c:v>
                </c:pt>
                <c:pt idx="391">
                  <c:v>6.5307185512634663E-6</c:v>
                </c:pt>
                <c:pt idx="392">
                  <c:v>9.7860266378860015E-6</c:v>
                </c:pt>
                <c:pt idx="393">
                  <c:v>1.3354966642804637E-5</c:v>
                </c:pt>
                <c:pt idx="394">
                  <c:v>1.7056478466770995E-5</c:v>
                </c:pt>
                <c:pt idx="395">
                  <c:v>2.0713283886001563E-5</c:v>
                </c:pt>
                <c:pt idx="396">
                  <c:v>2.4158481848633732E-5</c:v>
                </c:pt>
                <c:pt idx="397">
                  <c:v>2.7241551205671945E-5</c:v>
                </c:pt>
                <c:pt idx="398">
                  <c:v>2.9833544169769033E-5</c:v>
                </c:pt>
                <c:pt idx="399">
                  <c:v>3.1831289807948954E-5</c:v>
                </c:pt>
                <c:pt idx="400">
                  <c:v>3.3160469244265603E-5</c:v>
                </c:pt>
                <c:pt idx="401">
                  <c:v>3.3777471208890882E-5</c:v>
                </c:pt>
                <c:pt idx="402">
                  <c:v>3.3669986204437754E-5</c:v>
                </c:pt>
                <c:pt idx="403">
                  <c:v>3.2856347878457918E-5</c:v>
                </c:pt>
                <c:pt idx="404">
                  <c:v>3.138367920912813E-5</c:v>
                </c:pt>
                <c:pt idx="405">
                  <c:v>2.9324946928854883E-5</c:v>
                </c:pt>
                <c:pt idx="406">
                  <c:v>2.6775068484357271E-5</c:v>
                </c:pt>
                <c:pt idx="407">
                  <c:v>2.3846250240943196E-5</c:v>
                </c:pt>
                <c:pt idx="408">
                  <c:v>2.0662762341095618E-5</c:v>
                </c:pt>
                <c:pt idx="409">
                  <c:v>1.7355373704425328E-5</c:v>
                </c:pt>
                <c:pt idx="410">
                  <c:v>1.4055679542843178E-5</c:v>
                </c:pt>
                <c:pt idx="411">
                  <c:v>1.0890553267905767E-5</c:v>
                </c:pt>
                <c:pt idx="412">
                  <c:v>7.9769449656416192E-6</c:v>
                </c:pt>
                <c:pt idx="413">
                  <c:v>5.417230246944497E-6</c:v>
                </c:pt>
                <c:pt idx="414">
                  <c:v>3.2952871209531462E-6</c:v>
                </c:pt>
                <c:pt idx="415">
                  <c:v>1.6734457509158828E-6</c:v>
                </c:pt>
                <c:pt idx="416">
                  <c:v>5.9041794623384979E-7</c:v>
                </c:pt>
                <c:pt idx="417">
                  <c:v>6.0271614521955825E-8</c:v>
                </c:pt>
                <c:pt idx="418">
                  <c:v>7.2471855928182084E-8</c:v>
                </c:pt>
                <c:pt idx="419">
                  <c:v>5.9296669049665359E-7</c:v>
                </c:pt>
                <c:pt idx="420">
                  <c:v>1.5662533090258725E-6</c:v>
                </c:pt>
                <c:pt idx="421">
                  <c:v>2.9183218805922838E-6</c:v>
                </c:pt>
                <c:pt idx="422">
                  <c:v>4.560339834575783E-6</c:v>
                </c:pt>
                <c:pt idx="423">
                  <c:v>6.3929114506227039E-6</c:v>
                </c:pt>
                <c:pt idx="424">
                  <c:v>8.3107265677805275E-6</c:v>
                </c:pt>
                <c:pt idx="425">
                  <c:v>1.0207399000454967E-5</c:v>
                </c:pt>
                <c:pt idx="426">
                  <c:v>1.1980290240734787E-5</c:v>
                </c:pt>
                <c:pt idx="427">
                  <c:v>1.353511731911319E-5</c:v>
                </c:pt>
                <c:pt idx="428">
                  <c:v>1.4790155043617065E-5</c:v>
                </c:pt>
                <c:pt idx="429">
                  <c:v>1.5679861679500451E-5</c:v>
                </c:pt>
                <c:pt idx="430">
                  <c:v>1.615778261721421E-5</c:v>
                </c:pt>
                <c:pt idx="431">
                  <c:v>1.6198617602394224E-5</c:v>
                </c:pt>
                <c:pt idx="432">
                  <c:v>1.5799372360264261E-5</c:v>
                </c:pt>
                <c:pt idx="433">
                  <c:v>1.4979553479486628E-5</c:v>
                </c:pt>
                <c:pt idx="434">
                  <c:v>1.3780404677518821E-5</c:v>
                </c:pt>
                <c:pt idx="435">
                  <c:v>1.2263221472604508E-5</c:v>
                </c:pt>
                <c:pt idx="436">
                  <c:v>1.0506818292357562E-5</c:v>
                </c:pt>
                <c:pt idx="437">
                  <c:v>8.6042557057132302E-6</c:v>
                </c:pt>
                <c:pt idx="438">
                  <c:v>6.6589644745478632E-6</c:v>
                </c:pt>
                <c:pt idx="439">
                  <c:v>4.7804263841284856E-6</c:v>
                </c:pt>
                <c:pt idx="440">
                  <c:v>3.0795884689653895E-6</c:v>
                </c:pt>
                <c:pt idx="441">
                  <c:v>1.6641967154022182E-6</c:v>
                </c:pt>
                <c:pt idx="442">
                  <c:v>6.3423729830371043E-7</c:v>
                </c:pt>
                <c:pt idx="443">
                  <c:v>7.7667899758540697E-8</c:v>
                </c:pt>
                <c:pt idx="444">
                  <c:v>6.6608961355283591E-8</c:v>
                </c:pt>
                <c:pt idx="445">
                  <c:v>6.5414541693014775E-7</c:v>
                </c:pt>
                <c:pt idx="446">
                  <c:v>1.8718643719937882E-6</c:v>
                </c:pt>
                <c:pt idx="447">
                  <c:v>3.7282243895021724E-6</c:v>
                </c:pt>
                <c:pt idx="448">
                  <c:v>6.2078187332597615E-6</c:v>
                </c:pt>
                <c:pt idx="449">
                  <c:v>9.2715594576439891E-6</c:v>
                </c:pt>
                <c:pt idx="450">
                  <c:v>1.2857773032283629E-5</c:v>
                </c:pt>
                <c:pt idx="451">
                  <c:v>1.6884162682081222E-5</c:v>
                </c:pt>
                <c:pt idx="452">
                  <c:v>2.1250559192225397E-5</c:v>
                </c:pt>
                <c:pt idx="453">
                  <c:v>2.5842351862510673E-5</c:v>
                </c:pt>
                <c:pt idx="454">
                  <c:v>3.0534465736522552E-5</c:v>
                </c:pt>
                <c:pt idx="455">
                  <c:v>3.5195731129999382E-5</c:v>
                </c:pt>
                <c:pt idx="456">
                  <c:v>3.9693477565207826E-5</c:v>
                </c:pt>
                <c:pt idx="457">
                  <c:v>4.3898176959730634E-5</c:v>
                </c:pt>
                <c:pt idx="458">
                  <c:v>4.7687960527975245E-5</c:v>
                </c:pt>
                <c:pt idx="459">
                  <c:v>5.0952840269747502E-5</c:v>
                </c:pt>
                <c:pt idx="460">
                  <c:v>5.3598478815052553E-5</c:v>
                </c:pt>
                <c:pt idx="461">
                  <c:v>5.5549370190878975E-5</c:v>
                </c:pt>
                <c:pt idx="462">
                  <c:v>5.675131797370356E-5</c:v>
                </c:pt>
                <c:pt idx="463">
                  <c:v>5.7173125300612445E-5</c:v>
                </c:pt>
                <c:pt idx="464">
                  <c:v>5.6807442193855941E-5</c:v>
                </c:pt>
                <c:pt idx="465">
                  <c:v>5.5670748367722319E-5</c:v>
                </c:pt>
                <c:pt idx="466">
                  <c:v>5.3802482840182988E-5</c:v>
                </c:pt>
                <c:pt idx="467">
                  <c:v>5.1263363971159669E-5</c:v>
                </c:pt>
                <c:pt idx="468">
                  <c:v>4.8132973750588184E-5</c:v>
                </c:pt>
                <c:pt idx="469">
                  <c:v>4.4506707116566111E-5</c:v>
                </c:pt>
                <c:pt idx="470">
                  <c:v>4.0492209791961728E-5</c:v>
                </c:pt>
                <c:pt idx="471">
                  <c:v>3.6205445761105169E-5</c:v>
                </c:pt>
                <c:pt idx="472">
                  <c:v>3.1766547449518959E-5</c:v>
                </c:pt>
                <c:pt idx="473">
                  <c:v>2.7295607532581241E-5</c:v>
                </c:pt>
                <c:pt idx="474">
                  <c:v>2.2908570939324472E-5</c:v>
                </c:pt>
                <c:pt idx="475">
                  <c:v>1.8713379136309352E-5</c:v>
                </c:pt>
                <c:pt idx="476">
                  <c:v>1.4806506512276188E-5</c:v>
                </c:pt>
                <c:pt idx="477">
                  <c:v>1.1270011197430074E-5</c:v>
                </c:pt>
                <c:pt idx="478">
                  <c:v>8.1692006984158477E-6</c:v>
                </c:pt>
                <c:pt idx="479">
                  <c:v>5.550987232577846E-6</c:v>
                </c:pt>
                <c:pt idx="480">
                  <c:v>3.4429796500444226E-6</c:v>
                </c:pt>
                <c:pt idx="481">
                  <c:v>1.8533294701759756E-6</c:v>
                </c:pt>
                <c:pt idx="482">
                  <c:v>7.7131899823902192E-7</c:v>
                </c:pt>
                <c:pt idx="483">
                  <c:v>1.686508888057873E-7</c:v>
                </c:pt>
                <c:pt idx="484">
                  <c:v>1.3719902246469767E-9</c:v>
                </c:pt>
                <c:pt idx="485">
                  <c:v>2.1234084897090033E-7</c:v>
                </c:pt>
                <c:pt idx="486">
                  <c:v>7.3412874807041457E-7</c:v>
                </c:pt>
                <c:pt idx="487">
                  <c:v>1.4922293069044568E-6</c:v>
                </c:pt>
                <c:pt idx="488">
                  <c:v>2.4084419941991283E-6</c:v>
                </c:pt>
                <c:pt idx="489">
                  <c:v>3.4042907047853074E-6</c:v>
                </c:pt>
                <c:pt idx="490">
                  <c:v>4.4043399068300957E-6</c:v>
                </c:pt>
                <c:pt idx="491">
                  <c:v>5.3392776424857987E-6</c:v>
                </c:pt>
                <c:pt idx="492">
                  <c:v>6.1486465122261443E-6</c:v>
                </c:pt>
                <c:pt idx="493">
                  <c:v>6.7831201471020758E-6</c:v>
                </c:pt>
                <c:pt idx="494">
                  <c:v>7.2062428580815015E-6</c:v>
                </c:pt>
                <c:pt idx="495">
                  <c:v>7.3955732910022215E-6</c:v>
                </c:pt>
                <c:pt idx="496">
                  <c:v>7.3431980478222137E-6</c:v>
                </c:pt>
                <c:pt idx="497">
                  <c:v>7.0556073322872718E-6</c:v>
                </c:pt>
                <c:pt idx="498">
                  <c:v>6.5529506889936675E-6</c:v>
                </c:pt>
                <c:pt idx="499">
                  <c:v>5.86771579472288E-6</c:v>
                </c:pt>
                <c:pt idx="500">
                  <c:v>5.0428960536546002E-6</c:v>
                </c:pt>
                <c:pt idx="501">
                  <c:v>4.1297325634508046E-6</c:v>
                </c:pt>
                <c:pt idx="502">
                  <c:v>3.185132106683476E-6</c:v>
                </c:pt>
                <c:pt idx="503">
                  <c:v>2.2688745888353694E-6</c:v>
                </c:pt>
                <c:pt idx="504">
                  <c:v>1.4407303764782508E-6</c:v>
                </c:pt>
                <c:pt idx="505">
                  <c:v>7.5761006700113857E-7</c:v>
                </c:pt>
                <c:pt idx="506">
                  <c:v>2.7086632385244522E-7</c:v>
                </c:pt>
                <c:pt idx="507">
                  <c:v>2.3859716283448656E-8</c:v>
                </c:pt>
                <c:pt idx="508">
                  <c:v>4.9888376261516979E-8</c:v>
                </c:pt>
                <c:pt idx="509">
                  <c:v>3.7056526576223806E-7</c:v>
                </c:pt>
                <c:pt idx="510">
                  <c:v>9.9470762175504601E-7</c:v>
                </c:pt>
                <c:pt idx="511">
                  <c:v>1.9177815201976983E-6</c:v>
                </c:pt>
                <c:pt idx="512">
                  <c:v>3.1219213668068746E-6</c:v>
                </c:pt>
                <c:pt idx="513">
                  <c:v>4.5765204236966882E-6</c:v>
                </c:pt>
                <c:pt idx="514">
                  <c:v>6.2393651715694576E-6</c:v>
                </c:pt>
                <c:pt idx="515">
                  <c:v>8.0582643153349014E-6</c:v>
                </c:pt>
                <c:pt idx="516">
                  <c:v>9.9731034327166314E-6</c:v>
                </c:pt>
                <c:pt idx="517">
                  <c:v>1.1918239410245055E-5</c:v>
                </c:pt>
                <c:pt idx="518">
                  <c:v>1.3825135553250127E-5</c:v>
                </c:pt>
                <c:pt idx="519">
                  <c:v>1.562512909042713E-5</c:v>
                </c:pt>
                <c:pt idx="520">
                  <c:v>1.7252218046100032E-5</c:v>
                </c:pt>
                <c:pt idx="521">
                  <c:v>1.8645754272332583E-5</c:v>
                </c:pt>
                <c:pt idx="522">
                  <c:v>1.975293378382257E-5</c:v>
                </c:pt>
                <c:pt idx="523">
                  <c:v>2.0530984206744327E-5</c:v>
                </c:pt>
                <c:pt idx="524">
                  <c:v>2.0948961755140957E-5</c:v>
                </c:pt>
                <c:pt idx="525">
                  <c:v>2.0989086149582997E-5</c:v>
                </c:pt>
                <c:pt idx="526">
                  <c:v>2.064756062782061E-5</c:v>
                </c:pt>
                <c:pt idx="527">
                  <c:v>1.9934844899392534E-5</c:v>
                </c:pt>
                <c:pt idx="528">
                  <c:v>1.8875370728614587E-5</c:v>
                </c:pt>
                <c:pt idx="529">
                  <c:v>1.7506711919338549E-5</c:v>
                </c:pt>
                <c:pt idx="530">
                  <c:v>1.58782419449076E-5</c:v>
                </c:pt>
                <c:pt idx="531">
                  <c:v>1.4049332475183066E-5</c:v>
                </c:pt>
                <c:pt idx="532">
                  <c:v>1.2087163822432002E-5</c:v>
                </c:pt>
                <c:pt idx="533">
                  <c:v>1.0064233178024678E-5</c:v>
                </c:pt>
                <c:pt idx="534">
                  <c:v>8.0556578825987499E-6</c:v>
                </c:pt>
                <c:pt idx="535">
                  <c:v>6.1363784463827354E-6</c:v>
                </c:pt>
                <c:pt idx="536">
                  <c:v>4.378369353824786E-6</c:v>
                </c:pt>
                <c:pt idx="537">
                  <c:v>2.8479647537665572E-6</c:v>
                </c:pt>
                <c:pt idx="538">
                  <c:v>1.6034010272932034E-6</c:v>
                </c:pt>
                <c:pt idx="539">
                  <c:v>6.9266917775683119E-7</c:v>
                </c:pt>
                <c:pt idx="540">
                  <c:v>1.5175739127547861E-7</c:v>
                </c:pt>
                <c:pt idx="541">
                  <c:v>3.348496816673456E-9</c:v>
                </c:pt>
                <c:pt idx="542">
                  <c:v>2.5601905170248443E-7</c:v>
                </c:pt>
                <c:pt idx="543">
                  <c:v>9.0396711717805997E-7</c:v>
                </c:pt>
                <c:pt idx="544">
                  <c:v>1.9272752533979408E-6</c:v>
                </c:pt>
                <c:pt idx="545">
                  <c:v>3.2926946640012595E-6</c:v>
                </c:pt>
                <c:pt idx="546">
                  <c:v>4.9549165617951378E-6</c:v>
                </c:pt>
                <c:pt idx="547">
                  <c:v>6.8582784760641978E-6</c:v>
                </c:pt>
                <c:pt idx="548">
                  <c:v>8.9388370788140756E-6</c:v>
                </c:pt>
                <c:pt idx="549">
                  <c:v>1.1126725778120794E-5</c:v>
                </c:pt>
                <c:pt idx="550">
                  <c:v>1.3348705301467425E-5</c:v>
                </c:pt>
                <c:pt idx="551">
                  <c:v>1.5530809125604495E-5</c:v>
                </c:pt>
                <c:pt idx="552">
                  <c:v>1.7600983110228897E-5</c:v>
                </c:pt>
                <c:pt idx="553">
                  <c:v>1.9491620115033911E-5</c:v>
                </c:pt>
                <c:pt idx="554">
                  <c:v>2.1141895623873137E-5</c:v>
                </c:pt>
                <c:pt idx="555">
                  <c:v>2.2499819217702178E-5</c:v>
                </c:pt>
                <c:pt idx="556">
                  <c:v>2.3523928744420327E-5</c:v>
                </c:pt>
                <c:pt idx="557">
                  <c:v>2.4184568722932281E-5</c:v>
                </c:pt>
                <c:pt idx="558">
                  <c:v>2.4464711285716383E-5</c:v>
                </c:pt>
                <c:pt idx="559">
                  <c:v>2.436029612943977E-5</c:v>
                </c:pt>
                <c:pt idx="560">
                  <c:v>2.388008478040219E-5</c:v>
                </c:pt>
                <c:pt idx="561">
                  <c:v>2.304504324663542E-5</c:v>
                </c:pt>
                <c:pt idx="562">
                  <c:v>2.1887285088788964E-5</c:v>
                </c:pt>
                <c:pt idx="563">
                  <c:v>2.0448623405218975E-5</c:v>
                </c:pt>
                <c:pt idx="564">
                  <c:v>1.8778794567694594E-5</c:v>
                </c:pt>
                <c:pt idx="565">
                  <c:v>1.6933428228471331E-5</c:v>
                </c:pt>
                <c:pt idx="566">
                  <c:v>1.4971846723538612E-5</c:v>
                </c:pt>
                <c:pt idx="567">
                  <c:v>1.2954782223332469E-5</c:v>
                </c:pt>
                <c:pt idx="568">
                  <c:v>1.0942101670177483E-5</c:v>
                </c:pt>
                <c:pt idx="569">
                  <c:v>8.9906276716126327E-6</c:v>
                </c:pt>
                <c:pt idx="570">
                  <c:v>7.1521382112264893E-6</c:v>
                </c:pt>
                <c:pt idx="571">
                  <c:v>5.471619548483514E-6</c:v>
                </c:pt>
                <c:pt idx="572">
                  <c:v>3.9858353833180348E-6</c:v>
                </c:pt>
                <c:pt idx="573">
                  <c:v>2.7222617433185119E-6</c:v>
                </c:pt>
                <c:pt idx="574">
                  <c:v>1.6984216800987198E-6</c:v>
                </c:pt>
                <c:pt idx="575">
                  <c:v>9.2163736842366494E-7</c:v>
                </c:pt>
                <c:pt idx="576">
                  <c:v>3.8920025486355865E-7</c:v>
                </c:pt>
                <c:pt idx="577">
                  <c:v>8.8943180209874219E-8</c:v>
                </c:pt>
                <c:pt idx="578">
                  <c:v>1.8256248182045638E-10</c:v>
                </c:pt>
                <c:pt idx="579">
                  <c:v>9.4984393041263867E-8</c:v>
                </c:pt>
                <c:pt idx="580">
                  <c:v>3.3969551806144117E-7</c:v>
                </c:pt>
                <c:pt idx="581">
                  <c:v>6.9667191432825164E-7</c:v>
                </c:pt>
                <c:pt idx="582">
                  <c:v>1.126128779672847E-6</c:v>
                </c:pt>
                <c:pt idx="583">
                  <c:v>1.5880334834752171E-6</c:v>
                </c:pt>
                <c:pt idx="584">
                  <c:v>2.0439618743529055E-6</c:v>
                </c:pt>
                <c:pt idx="585">
                  <c:v>2.4588411034520075E-6</c:v>
                </c:pt>
                <c:pt idx="586">
                  <c:v>2.8025078482905187E-6</c:v>
                </c:pt>
                <c:pt idx="587">
                  <c:v>3.0510193490324476E-6</c:v>
                </c:pt>
                <c:pt idx="588">
                  <c:v>3.1876656229889538E-6</c:v>
                </c:pt>
                <c:pt idx="589">
                  <c:v>3.2036441379869281E-6</c:v>
                </c:pt>
                <c:pt idx="590">
                  <c:v>3.0983725618386725E-6</c:v>
                </c:pt>
                <c:pt idx="591">
                  <c:v>2.8794303733179807E-6</c:v>
                </c:pt>
                <c:pt idx="592">
                  <c:v>2.5621355026450476E-6</c:v>
                </c:pt>
                <c:pt idx="593">
                  <c:v>2.168777147129165E-6</c:v>
                </c:pt>
                <c:pt idx="594">
                  <c:v>1.7275398833587741E-6</c:v>
                </c:pt>
                <c:pt idx="595">
                  <c:v>1.2711666201168099E-6</c:v>
                </c:pt>
                <c:pt idx="596">
                  <c:v>8.3541832231750337E-7</c:v>
                </c:pt>
                <c:pt idx="597">
                  <c:v>4.5739638790438304E-7</c:v>
                </c:pt>
                <c:pt idx="598">
                  <c:v>1.7379877984766735E-7</c:v>
                </c:pt>
                <c:pt idx="599">
                  <c:v>1.9183318871878534E-8</c:v>
                </c:pt>
                <c:pt idx="600">
                  <c:v>2.4310862014630205E-8</c:v>
                </c:pt>
                <c:pt idx="601">
                  <c:v>2.1463747980377914E-7</c:v>
                </c:pt>
                <c:pt idx="602">
                  <c:v>6.0901836929173323E-7</c:v>
                </c:pt>
                <c:pt idx="603">
                  <c:v>1.2186773785290468E-6</c:v>
                </c:pt>
                <c:pt idx="604">
                  <c:v>2.0464850439741072E-6</c:v>
                </c:pt>
                <c:pt idx="605">
                  <c:v>3.0865754103490578E-6</c:v>
                </c:pt>
                <c:pt idx="606">
                  <c:v>4.3243181291932373E-6</c:v>
                </c:pt>
                <c:pt idx="607">
                  <c:v>5.7366479754721517E-6</c:v>
                </c:pt>
                <c:pt idx="608">
                  <c:v>7.2927395573174111E-6</c:v>
                </c:pt>
                <c:pt idx="609">
                  <c:v>8.9550011940441242E-6</c:v>
                </c:pt>
                <c:pt idx="610">
                  <c:v>1.0680349246780073E-5</c:v>
                </c:pt>
                <c:pt idx="611">
                  <c:v>1.2421713100622136E-5</c:v>
                </c:pt>
                <c:pt idx="612">
                  <c:v>1.4129711945969258E-5</c:v>
                </c:pt>
                <c:pt idx="613">
                  <c:v>1.5754437834208463E-5</c:v>
                </c:pt>
                <c:pt idx="614">
                  <c:v>1.724727543710515E-5</c:v>
                </c:pt>
                <c:pt idx="615">
                  <c:v>1.8562687661923494E-5</c:v>
                </c:pt>
                <c:pt idx="616">
                  <c:v>1.9659897796891829E-5</c:v>
                </c:pt>
                <c:pt idx="617">
                  <c:v>2.0504403104560781E-5</c:v>
                </c:pt>
                <c:pt idx="618">
                  <c:v>2.1069261557675649E-5</c:v>
                </c:pt>
                <c:pt idx="619">
                  <c:v>2.1336102438592179E-5</c:v>
                </c:pt>
                <c:pt idx="620">
                  <c:v>2.1295822427912711E-5</c:v>
                </c:pt>
                <c:pt idx="621">
                  <c:v>2.0948941148711278E-5</c:v>
                </c:pt>
                <c:pt idx="622">
                  <c:v>2.0305603414381466E-5</c:v>
                </c:pt>
                <c:pt idx="623">
                  <c:v>1.9385229122674035E-5</c:v>
                </c:pt>
                <c:pt idx="624">
                  <c:v>1.8215825305952716E-5</c:v>
                </c:pt>
                <c:pt idx="625">
                  <c:v>1.6832987757628376E-5</c:v>
                </c:pt>
                <c:pt idx="626">
                  <c:v>1.5278631406983828E-5</c:v>
                </c:pt>
                <c:pt idx="627">
                  <c:v>1.3599498758783078E-5</c:v>
                </c:pt>
                <c:pt idx="628">
                  <c:v>1.1845503866752689E-5</c:v>
                </c:pt>
                <c:pt idx="629">
                  <c:v>1.0067975169387132E-5</c:v>
                </c:pt>
                <c:pt idx="630">
                  <c:v>8.3178638732914032E-6</c:v>
                </c:pt>
                <c:pt idx="631">
                  <c:v>6.643985314294533E-6</c:v>
                </c:pt>
                <c:pt idx="632">
                  <c:v>5.091358854027992E-6</c:v>
                </c:pt>
                <c:pt idx="633">
                  <c:v>3.6997074765472209E-6</c:v>
                </c:pt>
                <c:pt idx="634">
                  <c:v>2.5021715306907996E-6</c:v>
                </c:pt>
                <c:pt idx="635">
                  <c:v>1.5242823034912967E-6</c:v>
                </c:pt>
                <c:pt idx="636">
                  <c:v>7.832306695830681E-7</c:v>
                </c:pt>
                <c:pt idx="637">
                  <c:v>2.8745436519193915E-7</c:v>
                </c:pt>
                <c:pt idx="638">
                  <c:v>3.6554951975402041E-8</c:v>
                </c:pt>
                <c:pt idx="639">
                  <c:v>2.1542761069258555E-8</c:v>
                </c:pt>
                <c:pt idx="640">
                  <c:v>2.2539554299913137E-7</c:v>
                </c:pt>
                <c:pt idx="641">
                  <c:v>6.2390468320597725E-7</c:v>
                </c:pt>
                <c:pt idx="642">
                  <c:v>1.186772131979913E-6</c:v>
                </c:pt>
                <c:pt idx="643">
                  <c:v>1.8789120477772454E-6</c:v>
                </c:pt>
                <c:pt idx="644">
                  <c:v>2.6619039048955722E-6</c:v>
                </c:pt>
                <c:pt idx="645">
                  <c:v>3.4955387327350964E-6</c:v>
                </c:pt>
                <c:pt idx="646">
                  <c:v>4.3393974090206411E-6</c:v>
                </c:pt>
                <c:pt idx="647">
                  <c:v>5.1543996042427783E-6</c:v>
                </c:pt>
                <c:pt idx="648">
                  <c:v>5.9042640540131728E-6</c:v>
                </c:pt>
                <c:pt idx="649">
                  <c:v>6.5568252103733749E-6</c:v>
                </c:pt>
                <c:pt idx="650">
                  <c:v>7.0851577935251469E-6</c:v>
                </c:pt>
                <c:pt idx="651">
                  <c:v>7.468469052712141E-6</c:v>
                </c:pt>
                <c:pt idx="652">
                  <c:v>7.6927283012331561E-6</c:v>
                </c:pt>
                <c:pt idx="653">
                  <c:v>7.7510141137985029E-6</c:v>
                </c:pt>
                <c:pt idx="654">
                  <c:v>7.6435710249077558E-6</c:v>
                </c:pt>
                <c:pt idx="655">
                  <c:v>7.3775791848990003E-6</c:v>
                </c:pt>
                <c:pt idx="656">
                  <c:v>6.9666517544535775E-6</c:v>
                </c:pt>
                <c:pt idx="657">
                  <c:v>6.4300854039320032E-6</c:v>
                </c:pt>
                <c:pt idx="658">
                  <c:v>5.7918987203169563E-6</c:v>
                </c:pt>
                <c:pt idx="659">
                  <c:v>5.0797012510566346E-6</c:v>
                </c:pt>
                <c:pt idx="660">
                  <c:v>4.3234420337661594E-6</c:v>
                </c:pt>
                <c:pt idx="661">
                  <c:v>3.5540905514270606E-6</c:v>
                </c:pt>
                <c:pt idx="662">
                  <c:v>2.8023049751750823E-6</c:v>
                </c:pt>
                <c:pt idx="663">
                  <c:v>2.0971422593046294E-6</c:v>
                </c:pt>
                <c:pt idx="664">
                  <c:v>1.4648621728025755E-6</c:v>
                </c:pt>
                <c:pt idx="665">
                  <c:v>9.2787281200359184E-7</c:v>
                </c:pt>
                <c:pt idx="666">
                  <c:v>5.0385874391706013E-7</c:v>
                </c:pt>
                <c:pt idx="667">
                  <c:v>2.0512495524068815E-7</c:v>
                </c:pt>
                <c:pt idx="668">
                  <c:v>3.8180563968990391E-8</c:v>
                </c:pt>
                <c:pt idx="669">
                  <c:v>3.5761709166987259E-9</c:v>
                </c:pt>
                <c:pt idx="670">
                  <c:v>9.5998200044732824E-8</c:v>
                </c:pt>
                <c:pt idx="671">
                  <c:v>3.0461302569399346E-7</c:v>
                </c:pt>
                <c:pt idx="672">
                  <c:v>6.136435349676931E-7</c:v>
                </c:pt>
                <c:pt idx="673">
                  <c:v>1.0031514277990533E-6</c:v>
                </c:pt>
                <c:pt idx="674">
                  <c:v>1.4499903830654539E-6</c:v>
                </c:pt>
                <c:pt idx="675">
                  <c:v>1.928888533671826E-6</c:v>
                </c:pt>
                <c:pt idx="676">
                  <c:v>2.4136137517129748E-6</c:v>
                </c:pt>
                <c:pt idx="677">
                  <c:v>2.8781722296214102E-6</c:v>
                </c:pt>
                <c:pt idx="678">
                  <c:v>3.2979898590539519E-6</c:v>
                </c:pt>
                <c:pt idx="679">
                  <c:v>3.6510269785957739E-6</c:v>
                </c:pt>
                <c:pt idx="680">
                  <c:v>3.918780124401563E-6</c:v>
                </c:pt>
                <c:pt idx="681">
                  <c:v>4.0871293357796849E-6</c:v>
                </c:pt>
                <c:pt idx="682">
                  <c:v>4.1469961286738247E-6</c:v>
                </c:pt>
                <c:pt idx="683">
                  <c:v>4.094785178352151E-6</c:v>
                </c:pt>
                <c:pt idx="684">
                  <c:v>3.9325917203416218E-6</c:v>
                </c:pt>
                <c:pt idx="685">
                  <c:v>3.6681663188094932E-6</c:v>
                </c:pt>
                <c:pt idx="686">
                  <c:v>3.3146385732659858E-6</c:v>
                </c:pt>
                <c:pt idx="687">
                  <c:v>2.8900111384543119E-6</c:v>
                </c:pt>
                <c:pt idx="688">
                  <c:v>2.4164447270931139E-6</c:v>
                </c:pt>
                <c:pt idx="689">
                  <c:v>1.9193631824007803E-6</c:v>
                </c:pt>
                <c:pt idx="690">
                  <c:v>1.426414916341182E-6</c:v>
                </c:pt>
                <c:pt idx="691">
                  <c:v>9.6633273003110379E-7</c:v>
                </c:pt>
                <c:pt idx="692">
                  <c:v>5.6773804568752788E-7</c:v>
                </c:pt>
                <c:pt idx="693">
                  <c:v>2.5793773523917392E-7</c:v>
                </c:pt>
                <c:pt idx="694">
                  <c:v>6.1761954486702894E-8</c:v>
                </c:pt>
                <c:pt idx="695">
                  <c:v>4.8968590610506051E-10</c:v>
                </c:pt>
                <c:pt idx="696">
                  <c:v>9.0905136839142924E-8</c:v>
                </c:pt>
                <c:pt idx="697">
                  <c:v>3.4452288473871268E-7</c:v>
                </c:pt>
                <c:pt idx="698">
                  <c:v>7.6701292545637469E-7</c:v>
                </c:pt>
                <c:pt idx="699">
                  <c:v>1.3578488395471252E-6</c:v>
                </c:pt>
                <c:pt idx="700">
                  <c:v>2.110193466325203E-6</c:v>
                </c:pt>
                <c:pt idx="701">
                  <c:v>3.0110271198188808E-6</c:v>
                </c:pt>
                <c:pt idx="702">
                  <c:v>4.0415138672676461E-6</c:v>
                </c:pt>
                <c:pt idx="703">
                  <c:v>5.1775920954862638E-6</c:v>
                </c:pt>
                <c:pt idx="704">
                  <c:v>6.3907668781791028E-6</c:v>
                </c:pt>
                <c:pt idx="705">
                  <c:v>7.6490738674743718E-6</c:v>
                </c:pt>
                <c:pt idx="706">
                  <c:v>8.9181778661601803E-6</c:v>
                </c:pt>
                <c:pt idx="707">
                  <c:v>1.0162564143617949E-5</c:v>
                </c:pt>
                <c:pt idx="708">
                  <c:v>1.1346777128721415E-5</c:v>
                </c:pt>
                <c:pt idx="709">
                  <c:v>1.243665947058794E-5</c:v>
                </c:pt>
                <c:pt idx="710">
                  <c:v>1.3400544655385805E-5</c:v>
                </c:pt>
                <c:pt idx="711">
                  <c:v>1.4210358384028152E-5</c:v>
                </c:pt>
                <c:pt idx="712">
                  <c:v>1.4842587659757676E-5</c:v>
                </c:pt>
                <c:pt idx="713">
                  <c:v>1.5279081847389327E-5</c:v>
                </c:pt>
                <c:pt idx="714">
                  <c:v>1.5507656627971654E-5</c:v>
                </c:pt>
                <c:pt idx="715">
                  <c:v>1.5522479513215323E-5</c:v>
                </c:pt>
                <c:pt idx="716">
                  <c:v>1.5324224092377085E-5</c:v>
                </c:pt>
                <c:pt idx="717">
                  <c:v>1.4919989121897773E-5</c:v>
                </c:pt>
                <c:pt idx="718">
                  <c:v>1.4322987582406928E-5</c:v>
                </c:pt>
                <c:pt idx="719">
                  <c:v>1.3552019566071699E-5</c:v>
                </c:pt>
                <c:pt idx="720">
                  <c:v>1.2630750980826305E-5</c:v>
                </c:pt>
                <c:pt idx="721">
                  <c:v>1.1586827254938797E-5</c:v>
                </c:pt>
                <c:pt idx="722">
                  <c:v>1.0450857222891005E-5</c:v>
                </c:pt>
                <c:pt idx="723">
                  <c:v>9.2553069483802877E-6</c:v>
                </c:pt>
                <c:pt idx="724">
                  <c:v>8.0333462269561109E-6</c:v>
                </c:pt>
                <c:pt idx="725">
                  <c:v>6.8176918077945241E-6</c:v>
                </c:pt>
                <c:pt idx="726">
                  <c:v>5.6394909471030046E-6</c:v>
                </c:pt>
                <c:pt idx="727">
                  <c:v>4.527286788407459E-6</c:v>
                </c:pt>
                <c:pt idx="728">
                  <c:v>3.5061033573964868E-6</c:v>
                </c:pt>
                <c:pt idx="729">
                  <c:v>2.5966828225754528E-6</c:v>
                </c:pt>
                <c:pt idx="730">
                  <c:v>1.8149013238811531E-6</c:v>
                </c:pt>
                <c:pt idx="731">
                  <c:v>1.171382371454232E-6</c:v>
                </c:pt>
                <c:pt idx="732">
                  <c:v>6.7131886270458801E-7</c:v>
                </c:pt>
                <c:pt idx="733">
                  <c:v>3.1450647727020918E-7</c:v>
                </c:pt>
                <c:pt idx="734">
                  <c:v>9.5582916161519458E-8</c:v>
                </c:pt>
                <c:pt idx="735">
                  <c:v>4.4594799544625074E-9</c:v>
                </c:pt>
                <c:pt idx="736">
                  <c:v>2.6924142077564474E-8</c:v>
                </c:pt>
                <c:pt idx="737">
                  <c:v>1.4538884970718118E-7</c:v>
                </c:pt>
                <c:pt idx="738">
                  <c:v>3.3974852024593404E-7</c:v>
                </c:pt>
                <c:pt idx="739">
                  <c:v>5.8831529126575175E-7</c:v>
                </c:pt>
                <c:pt idx="740">
                  <c:v>8.6878916606310769E-7</c:v>
                </c:pt>
                <c:pt idx="741">
                  <c:v>1.1592253549478662E-6</c:v>
                </c:pt>
                <c:pt idx="742">
                  <c:v>1.4389593602647351E-6</c:v>
                </c:pt>
                <c:pt idx="743">
                  <c:v>1.6894531439105992E-6</c:v>
                </c:pt>
                <c:pt idx="744">
                  <c:v>1.8950294419731143E-6</c:v>
                </c:pt>
                <c:pt idx="745">
                  <c:v>2.0434662883448645E-6</c:v>
                </c:pt>
                <c:pt idx="746">
                  <c:v>2.1264298650919652E-6</c:v>
                </c:pt>
                <c:pt idx="747">
                  <c:v>2.1397306592486262E-6</c:v>
                </c:pt>
                <c:pt idx="748">
                  <c:v>2.0833952911793311E-6</c:v>
                </c:pt>
                <c:pt idx="749">
                  <c:v>1.9615539881252194E-6</c:v>
                </c:pt>
                <c:pt idx="750">
                  <c:v>1.7821512013804709E-6</c:v>
                </c:pt>
                <c:pt idx="751">
                  <c:v>1.5564940062417874E-6</c:v>
                </c:pt>
                <c:pt idx="752">
                  <c:v>1.2986593980105145E-6</c:v>
                </c:pt>
                <c:pt idx="753">
                  <c:v>1.0247871516084159E-6</c:v>
                </c:pt>
                <c:pt idx="754">
                  <c:v>7.5228933246231517E-7</c:v>
                </c:pt>
                <c:pt idx="755">
                  <c:v>4.9901066504719461E-7</c:v>
                </c:pt>
                <c:pt idx="756">
                  <c:v>2.8237566909784573E-7</c:v>
                </c:pt>
                <c:pt idx="757">
                  <c:v>1.1855870575352971E-7</c:v>
                </c:pt>
                <c:pt idx="758">
                  <c:v>2.1711839805911044E-8</c:v>
                </c:pt>
                <c:pt idx="759">
                  <c:v>3.2827814621260324E-9</c:v>
                </c:pt>
                <c:pt idx="760">
                  <c:v>7.1451239035402115E-8</c:v>
                </c:pt>
                <c:pt idx="761">
                  <c:v>2.3070696077697344E-7</c:v>
                </c:pt>
                <c:pt idx="762">
                  <c:v>4.8158678123432222E-7</c:v>
                </c:pt>
                <c:pt idx="763">
                  <c:v>8.2058136139333422E-7</c:v>
                </c:pt>
                <c:pt idx="764">
                  <c:v>1.2402152934503872E-6</c:v>
                </c:pt>
                <c:pt idx="765">
                  <c:v>1.7292971150805966E-6</c:v>
                </c:pt>
                <c:pt idx="766">
                  <c:v>2.2733288314951941E-6</c:v>
                </c:pt>
                <c:pt idx="767">
                  <c:v>2.8550580542024321E-6</c:v>
                </c:pt>
                <c:pt idx="768">
                  <c:v>3.4551500908099333E-6</c:v>
                </c:pt>
                <c:pt idx="769">
                  <c:v>4.0529524877482131E-6</c:v>
                </c:pt>
                <c:pt idx="770">
                  <c:v>4.6273208256486377E-6</c:v>
                </c:pt>
                <c:pt idx="771">
                  <c:v>5.1574721371317426E-6</c:v>
                </c:pt>
                <c:pt idx="772">
                  <c:v>5.62383124915563E-6</c:v>
                </c:pt>
                <c:pt idx="773">
                  <c:v>6.0088356821554827E-6</c:v>
                </c:pt>
                <c:pt idx="774">
                  <c:v>6.2976664453779436E-6</c:v>
                </c:pt>
                <c:pt idx="775">
                  <c:v>6.4788750767682408E-6</c:v>
                </c:pt>
                <c:pt idx="776">
                  <c:v>6.5448814598432776E-6</c:v>
                </c:pt>
                <c:pt idx="777">
                  <c:v>6.4923221365449347E-6</c:v>
                </c:pt>
                <c:pt idx="778">
                  <c:v>6.3222348126665157E-6</c:v>
                </c:pt>
                <c:pt idx="779">
                  <c:v>6.0400712794719876E-6</c:v>
                </c:pt>
                <c:pt idx="780">
                  <c:v>5.6555377895961842E-6</c:v>
                </c:pt>
                <c:pt idx="781">
                  <c:v>5.1822687553892131E-6</c:v>
                </c:pt>
                <c:pt idx="782">
                  <c:v>4.637346212705614E-6</c:v>
                </c:pt>
                <c:pt idx="783">
                  <c:v>4.0406835536127945E-6</c:v>
                </c:pt>
                <c:pt idx="784">
                  <c:v>3.4142973403874839E-6</c:v>
                </c:pt>
                <c:pt idx="785">
                  <c:v>2.781495364421695E-6</c:v>
                </c:pt>
                <c:pt idx="786">
                  <c:v>2.1660123403195296E-6</c:v>
                </c:pt>
                <c:pt idx="787">
                  <c:v>1.5911266060377371E-6</c:v>
                </c:pt>
                <c:pt idx="788">
                  <c:v>1.0787918628718972E-6</c:v>
                </c:pt>
                <c:pt idx="789">
                  <c:v>6.4881731534094268E-7</c:v>
                </c:pt>
                <c:pt idx="790">
                  <c:v>3.1812759436098883E-7</c:v>
                </c:pt>
                <c:pt idx="791">
                  <c:v>1.0013065248364033E-7</c:v>
                </c:pt>
                <c:pt idx="792">
                  <c:v>4.217539833785943E-9</c:v>
                </c:pt>
                <c:pt idx="793">
                  <c:v>3.5412778066930283E-8</c:v>
                </c:pt>
                <c:pt idx="794">
                  <c:v>1.9418815627681651E-7</c:v>
                </c:pt>
                <c:pt idx="795">
                  <c:v>4.7644641268021247E-7</c:v>
                </c:pt>
                <c:pt idx="796">
                  <c:v>8.7367469123823435E-7</c:v>
                </c:pt>
                <c:pt idx="797">
                  <c:v>1.3732611320209354E-6</c:v>
                </c:pt>
                <c:pt idx="798">
                  <c:v>1.9589617234332865E-6</c:v>
                </c:pt>
                <c:pt idx="799">
                  <c:v>2.6114988551731302E-6</c:v>
                </c:pt>
                <c:pt idx="800">
                  <c:v>3.3092680817560739E-6</c:v>
                </c:pt>
                <c:pt idx="801">
                  <c:v>4.0291256249274501E-6</c:v>
                </c:pt>
                <c:pt idx="802">
                  <c:v>4.7472262579824827E-6</c:v>
                </c:pt>
                <c:pt idx="803">
                  <c:v>5.4398795304404269E-6</c:v>
                </c:pt>
                <c:pt idx="804">
                  <c:v>6.0843918641994778E-6</c:v>
                </c:pt>
                <c:pt idx="805">
                  <c:v>6.659862888929365E-6</c:v>
                </c:pt>
                <c:pt idx="806">
                  <c:v>7.1479064420082569E-6</c:v>
                </c:pt>
                <c:pt idx="807">
                  <c:v>7.5332698461058321E-6</c:v>
                </c:pt>
                <c:pt idx="808">
                  <c:v>7.8043292611844475E-6</c:v>
                </c:pt>
                <c:pt idx="809">
                  <c:v>7.9534439148049005E-6</c:v>
                </c:pt>
                <c:pt idx="810">
                  <c:v>7.9771576417953762E-6</c:v>
                </c:pt>
                <c:pt idx="811">
                  <c:v>7.8762421854944259E-6</c:v>
                </c:pt>
                <c:pt idx="812">
                  <c:v>7.6555828882445043E-6</c:v>
                </c:pt>
                <c:pt idx="813">
                  <c:v>7.3239134848999908E-6</c:v>
                </c:pt>
                <c:pt idx="814">
                  <c:v>6.8934124717592625E-6</c:v>
                </c:pt>
                <c:pt idx="815">
                  <c:v>6.3791787314463066E-6</c:v>
                </c:pt>
                <c:pt idx="816">
                  <c:v>5.7986085524316306E-6</c:v>
                </c:pt>
                <c:pt idx="817">
                  <c:v>5.1706997220178495E-6</c:v>
                </c:pt>
                <c:pt idx="818">
                  <c:v>4.5153108633715484E-6</c:v>
                </c:pt>
                <c:pt idx="819">
                  <c:v>3.8524055427757947E-6</c:v>
                </c:pt>
                <c:pt idx="820">
                  <c:v>3.2013108506017338E-6</c:v>
                </c:pt>
                <c:pt idx="821">
                  <c:v>2.5800191634136536E-6</c:v>
                </c:pt>
                <c:pt idx="822">
                  <c:v>2.0045596763661026E-6</c:v>
                </c:pt>
                <c:pt idx="823">
                  <c:v>1.4884631498219365E-6</c:v>
                </c:pt>
                <c:pt idx="824">
                  <c:v>1.042339276933697E-6</c:v>
                </c:pt>
                <c:pt idx="825">
                  <c:v>6.7358131894146832E-7</c:v>
                </c:pt>
                <c:pt idx="826">
                  <c:v>3.8620736844709723E-7</c:v>
                </c:pt>
                <c:pt idx="827">
                  <c:v>1.808420033590406E-7</c:v>
                </c:pt>
                <c:pt idx="828">
                  <c:v>5.4836411422031093E-8</c:v>
                </c:pt>
                <c:pt idx="829">
                  <c:v>2.5195244835502246E-9</c:v>
                </c:pt>
                <c:pt idx="830">
                  <c:v>1.5567522476935646E-8</c:v>
                </c:pt>
                <c:pt idx="831">
                  <c:v>8.3474452771140101E-8</c:v>
                </c:pt>
                <c:pt idx="832">
                  <c:v>1.9410284003754262E-7</c:v>
                </c:pt>
                <c:pt idx="833">
                  <c:v>3.3429018291930517E-7</c:v>
                </c:pt>
                <c:pt idx="834">
                  <c:v>4.9048525755217707E-7</c:v>
                </c:pt>
                <c:pt idx="835">
                  <c:v>6.4938724443834408E-7</c:v>
                </c:pt>
                <c:pt idx="836">
                  <c:v>7.9856089098076979E-7</c:v>
                </c:pt>
                <c:pt idx="837">
                  <c:v>9.2700219969042366E-7</c:v>
                </c:pt>
                <c:pt idx="838">
                  <c:v>1.0256314311480893E-6</c:v>
                </c:pt>
                <c:pt idx="839">
                  <c:v>1.0876934303632133E-6</c:v>
                </c:pt>
                <c:pt idx="840">
                  <c:v>1.1090492883387693E-6</c:v>
                </c:pt>
                <c:pt idx="841">
                  <c:v>1.0883479702498789E-6</c:v>
                </c:pt>
                <c:pt idx="842">
                  <c:v>1.0270715871016677E-6</c:v>
                </c:pt>
                <c:pt idx="843">
                  <c:v>9.2945325284326915E-7</c:v>
                </c:pt>
                <c:pt idx="844">
                  <c:v>8.0227174017637726E-7</c:v>
                </c:pt>
                <c:pt idx="845">
                  <c:v>6.5453221347079722E-7</c:v>
                </c:pt>
                <c:pt idx="846">
                  <c:v>4.9704697376774336E-7</c:v>
                </c:pt>
                <c:pt idx="847">
                  <c:v>3.4193421402162028E-7</c:v>
                </c:pt>
                <c:pt idx="848">
                  <c:v>2.020560926829983E-7</c:v>
                </c:pt>
                <c:pt idx="849">
                  <c:v>9.0419861813831357E-8</c:v>
                </c:pt>
                <c:pt idx="850">
                  <c:v>1.9567239600415406E-8</c:v>
                </c:pt>
                <c:pt idx="851">
                  <c:v>9.7764338567527471E-10</c:v>
                </c:pt>
                <c:pt idx="852">
                  <c:v>4.4510286576495208E-8</c:v>
                </c:pt>
                <c:pt idx="853">
                  <c:v>1.5790852098770193E-7</c:v>
                </c:pt>
                <c:pt idx="854">
                  <c:v>3.4638724549390606E-7</c:v>
                </c:pt>
                <c:pt idx="855">
                  <c:v>6.1232080949870033E-7</c:v>
                </c:pt>
                <c:pt idx="856">
                  <c:v>9.5504475551609971E-7</c:v>
                </c:pt>
                <c:pt idx="857">
                  <c:v>1.3707801357375896E-6</c:v>
                </c:pt>
                <c:pt idx="858">
                  <c:v>1.8526841895083273E-6</c:v>
                </c:pt>
                <c:pt idx="859">
                  <c:v>2.3910260813225266E-6</c:v>
                </c:pt>
                <c:pt idx="860">
                  <c:v>2.9734813759260432E-6</c:v>
                </c:pt>
                <c:pt idx="861">
                  <c:v>3.585534168407342E-6</c:v>
                </c:pt>
                <c:pt idx="862">
                  <c:v>4.2109714812312283E-6</c:v>
                </c:pt>
                <c:pt idx="863">
                  <c:v>4.83245085651074E-6</c:v>
                </c:pt>
                <c:pt idx="864">
                  <c:v>5.4321191543131945E-6</c:v>
                </c:pt>
                <c:pt idx="865">
                  <c:v>5.9922585291906477E-6</c:v>
                </c:pt>
                <c:pt idx="866">
                  <c:v>6.4959344746976318E-6</c:v>
                </c:pt>
                <c:pt idx="867">
                  <c:v>6.9276207383870958E-6</c:v>
                </c:pt>
                <c:pt idx="868">
                  <c:v>7.2737768170047212E-6</c:v>
                </c:pt>
                <c:pt idx="869">
                  <c:v>7.5233556033055543E-6</c:v>
                </c:pt>
                <c:pt idx="870">
                  <c:v>7.6682214945077733E-6</c:v>
                </c:pt>
                <c:pt idx="871">
                  <c:v>7.7034627760243569E-6</c:v>
                </c:pt>
                <c:pt idx="872">
                  <c:v>7.6275862212811026E-6</c:v>
                </c:pt>
                <c:pt idx="873">
                  <c:v>7.4425864337817512E-6</c:v>
                </c:pt>
                <c:pt idx="874">
                  <c:v>7.1538873185748984E-6</c:v>
                </c:pt>
                <c:pt idx="875">
                  <c:v>6.7701580145058086E-6</c:v>
                </c:pt>
                <c:pt idx="876">
                  <c:v>6.3030104514894795E-6</c:v>
                </c:pt>
                <c:pt idx="877">
                  <c:v>5.7665902294119087E-6</c:v>
                </c:pt>
                <c:pt idx="878">
                  <c:v>5.1770765709806163E-6</c:v>
                </c:pt>
                <c:pt idx="879">
                  <c:v>4.5521105235433735E-6</c:v>
                </c:pt>
                <c:pt idx="880">
                  <c:v>3.9101732440746789E-6</c:v>
                </c:pt>
                <c:pt idx="881">
                  <c:v>3.269937997540063E-6</c:v>
                </c:pt>
                <c:pt idx="882">
                  <c:v>2.6496203666172346E-6</c:v>
                </c:pt>
                <c:pt idx="883">
                  <c:v>2.066351082135441E-6</c:v>
                </c:pt>
                <c:pt idx="884">
                  <c:v>1.5355948482386362E-6</c:v>
                </c:pt>
                <c:pt idx="885">
                  <c:v>1.0706366009972394E-6</c:v>
                </c:pt>
                <c:pt idx="886">
                  <c:v>6.8215388586859736E-7</c:v>
                </c:pt>
                <c:pt idx="887">
                  <c:v>3.7789058152133083E-7</c:v>
                </c:pt>
                <c:pt idx="888">
                  <c:v>1.62443175487366E-7</c:v>
                </c:pt>
                <c:pt idx="889">
                  <c:v>3.7166372468068484E-8</c:v>
                </c:pt>
                <c:pt idx="890">
                  <c:v>2.0016514405837923E-10</c:v>
                </c:pt>
                <c:pt idx="891">
                  <c:v>4.661580387826761E-8</c:v>
                </c:pt>
                <c:pt idx="892">
                  <c:v>1.6867354991763566E-7</c:v>
                </c:pt>
                <c:pt idx="893">
                  <c:v>3.5618086378375753E-7</c:v>
                </c:pt>
                <c:pt idx="894">
                  <c:v>5.9693592978241762E-7</c:v>
                </c:pt>
                <c:pt idx="895">
                  <c:v>8.772382919910811E-7</c:v>
                </c:pt>
                <c:pt idx="896">
                  <c:v>1.1824459939888974E-6</c:v>
                </c:pt>
                <c:pt idx="897">
                  <c:v>1.4975570610739765E-6</c:v>
                </c:pt>
                <c:pt idx="898">
                  <c:v>1.8077924934638065E-6</c:v>
                </c:pt>
                <c:pt idx="899">
                  <c:v>2.0991581704200638E-6</c:v>
                </c:pt>
                <c:pt idx="900">
                  <c:v>2.3589641810689635E-6</c:v>
                </c:pt>
                <c:pt idx="901">
                  <c:v>2.5762820458155748E-6</c:v>
                </c:pt>
                <c:pt idx="902">
                  <c:v>2.7423229881375471E-6</c:v>
                </c:pt>
                <c:pt idx="903">
                  <c:v>2.8507237467946868E-6</c:v>
                </c:pt>
                <c:pt idx="904">
                  <c:v>2.8977302455639128E-6</c:v>
                </c:pt>
                <c:pt idx="905">
                  <c:v>2.8822736054468016E-6</c:v>
                </c:pt>
                <c:pt idx="906">
                  <c:v>2.8059373246524309E-6</c:v>
                </c:pt>
                <c:pt idx="907">
                  <c:v>2.6728187908555954E-6</c:v>
                </c:pt>
                <c:pt idx="908">
                  <c:v>2.4892924560935821E-6</c:v>
                </c:pt>
                <c:pt idx="909">
                  <c:v>2.2636858333327427E-6</c:v>
                </c:pt>
                <c:pt idx="910">
                  <c:v>2.005882816103646E-6</c:v>
                </c:pt>
                <c:pt idx="911">
                  <c:v>1.726871550124174E-6</c:v>
                </c:pt>
                <c:pt idx="912">
                  <c:v>1.4382560954657482E-6</c:v>
                </c:pt>
                <c:pt idx="913">
                  <c:v>1.1517523359378143E-6</c:v>
                </c:pt>
                <c:pt idx="914">
                  <c:v>8.7868897745016665E-7</c:v>
                </c:pt>
                <c:pt idx="915">
                  <c:v>6.2953402116237942E-7</c:v>
                </c:pt>
                <c:pt idx="916">
                  <c:v>4.1346582583315003E-7</c:v>
                </c:pt>
                <c:pt idx="917">
                  <c:v>2.3800584484922487E-7</c:v>
                </c:pt>
                <c:pt idx="918">
                  <c:v>1.0872742463087597E-7</c:v>
                </c:pt>
                <c:pt idx="919">
                  <c:v>2.9051796235038529E-8</c:v>
                </c:pt>
                <c:pt idx="920">
                  <c:v>1.3871611453111303E-10</c:v>
                </c:pt>
                <c:pt idx="921">
                  <c:v>2.087526606326209E-8</c:v>
                </c:pt>
                <c:pt idx="922">
                  <c:v>8.7962266992277699E-8</c:v>
                </c:pt>
                <c:pt idx="923">
                  <c:v>1.9609376016789179E-7</c:v>
                </c:pt>
                <c:pt idx="924">
                  <c:v>3.382212233936239E-7</c:v>
                </c:pt>
                <c:pt idx="925">
                  <c:v>5.0589076911260104E-7</c:v>
                </c:pt>
                <c:pt idx="926">
                  <c:v>6.8963865166645437E-7</c:v>
                </c:pt>
                <c:pt idx="927">
                  <c:v>8.7942810614473823E-7</c:v>
                </c:pt>
                <c:pt idx="928">
                  <c:v>1.0651089402068821E-6</c:v>
                </c:pt>
                <c:pt idx="929">
                  <c:v>1.2368804630261582E-6</c:v>
                </c:pt>
                <c:pt idx="930">
                  <c:v>1.385738291206714E-6</c:v>
                </c:pt>
                <c:pt idx="931">
                  <c:v>1.5038863173533205E-6</c:v>
                </c:pt>
                <c:pt idx="932">
                  <c:v>1.5850966285100012E-6</c:v>
                </c:pt>
                <c:pt idx="933">
                  <c:v>1.6250023544634714E-6</c:v>
                </c:pt>
                <c:pt idx="934">
                  <c:v>1.6213112181722222E-6</c:v>
                </c:pt>
                <c:pt idx="935">
                  <c:v>1.5739308371021416E-6</c:v>
                </c:pt>
                <c:pt idx="936">
                  <c:v>1.4850004510555662E-6</c:v>
                </c:pt>
                <c:pt idx="937">
                  <c:v>1.3588275819131644E-6</c:v>
                </c:pt>
                <c:pt idx="938">
                  <c:v>1.2017320089636473E-6</c:v>
                </c:pt>
                <c:pt idx="939">
                  <c:v>1.0218032144287163E-6</c:v>
                </c:pt>
                <c:pt idx="940">
                  <c:v>8.2858096672364543E-7</c:v>
                </c:pt>
                <c:pt idx="941">
                  <c:v>6.3267182429241956E-7</c:v>
                </c:pt>
                <c:pt idx="942">
                  <c:v>4.4531693742798349E-7</c:v>
                </c:pt>
                <c:pt idx="943">
                  <c:v>2.7792849759117685E-7</c:v>
                </c:pt>
                <c:pt idx="944">
                  <c:v>1.4161345692064861E-7</c:v>
                </c:pt>
                <c:pt idx="945">
                  <c:v>4.6703666616049417E-8</c:v>
                </c:pt>
                <c:pt idx="946">
                  <c:v>2.3113433757125655E-9</c:v>
                </c:pt>
                <c:pt idx="947">
                  <c:v>1.5927780306854257E-8</c:v>
                </c:pt>
                <c:pt idx="948">
                  <c:v>9.3081514816113224E-8</c:v>
                </c:pt>
                <c:pt idx="949">
                  <c:v>2.370698211033668E-7</c:v>
                </c:pt>
                <c:pt idx="950">
                  <c:v>4.4877450432032821E-7</c:v>
                </c:pt>
                <c:pt idx="951">
                  <c:v>7.2656965372899444E-7</c:v>
                </c:pt>
                <c:pt idx="952">
                  <c:v>1.0663253962969362E-6</c:v>
                </c:pt>
                <c:pt idx="953">
                  <c:v>1.4615079242129797E-6</c:v>
                </c:pt>
                <c:pt idx="954">
                  <c:v>1.9033722992677887E-6</c:v>
                </c:pt>
                <c:pt idx="955">
                  <c:v>2.3812409127928799E-6</c:v>
                </c:pt>
                <c:pt idx="956">
                  <c:v>2.8828571442744852E-6</c:v>
                </c:pt>
                <c:pt idx="957">
                  <c:v>3.3948008451511836E-6</c:v>
                </c:pt>
                <c:pt idx="958">
                  <c:v>3.9029498897817152E-6</c:v>
                </c:pt>
                <c:pt idx="959">
                  <c:v>4.3929702746843777E-6</c:v>
                </c:pt>
                <c:pt idx="960">
                  <c:v>4.850816176389838E-6</c:v>
                </c:pt>
                <c:pt idx="961">
                  <c:v>5.2632210365469846E-6</c:v>
                </c:pt>
                <c:pt idx="962">
                  <c:v>5.6181611402678275E-6</c:v>
                </c:pt>
                <c:pt idx="963">
                  <c:v>5.90527427091079E-6</c:v>
                </c:pt>
                <c:pt idx="964">
                  <c:v>6.116217814150132E-6</c:v>
                </c:pt>
                <c:pt idx="965">
                  <c:v>6.2449530726176576E-6</c:v>
                </c:pt>
                <c:pt idx="966">
                  <c:v>6.2879454428315067E-6</c:v>
                </c:pt>
                <c:pt idx="967">
                  <c:v>6.2442733825503062E-6</c:v>
                </c:pt>
                <c:pt idx="968">
                  <c:v>6.1156426286109433E-6</c:v>
                </c:pt>
                <c:pt idx="969">
                  <c:v>5.906305772960221E-6</c:v>
                </c:pt>
                <c:pt idx="970">
                  <c:v>5.6228909245187032E-6</c:v>
                </c:pt>
                <c:pt idx="971">
                  <c:v>5.2741466352530129E-6</c:v>
                </c:pt>
                <c:pt idx="972">
                  <c:v>4.8706134164764696E-6</c:v>
                </c:pt>
                <c:pt idx="973">
                  <c:v>4.4242348948400175E-6</c:v>
                </c:pt>
                <c:pt idx="974">
                  <c:v>3.9479238531033447E-6</c:v>
                </c:pt>
                <c:pt idx="975">
                  <c:v>3.4550999864474374E-6</c:v>
                </c:pt>
                <c:pt idx="976">
                  <c:v>2.9592171232338869E-6</c:v>
                </c:pt>
                <c:pt idx="977">
                  <c:v>2.4732978788434841E-6</c:v>
                </c:pt>
                <c:pt idx="978">
                  <c:v>2.0094932293692986E-6</c:v>
                </c:pt>
                <c:pt idx="979">
                  <c:v>1.5786833329891656E-6</c:v>
                </c:pt>
                <c:pt idx="980">
                  <c:v>1.190134141794048E-6</c:v>
                </c:pt>
                <c:pt idx="981">
                  <c:v>8.5122201100191769E-7</c:v>
                </c:pt>
                <c:pt idx="982">
                  <c:v>5.6723572230235162E-7</c:v>
                </c:pt>
                <c:pt idx="983">
                  <c:v>3.4126220721478001E-7</c:v>
                </c:pt>
                <c:pt idx="984">
                  <c:v>1.7415891104620788E-7</c:v>
                </c:pt>
                <c:pt idx="985">
                  <c:v>6.4612312045072956E-8</c:v>
                </c:pt>
                <c:pt idx="986">
                  <c:v>9.27873956312535E-9</c:v>
                </c:pt>
                <c:pt idx="987">
                  <c:v>3.0004521109590134E-9</c:v>
                </c:pt>
                <c:pt idx="988">
                  <c:v>3.9087065306461942E-8</c:v>
                </c:pt>
                <c:pt idx="989">
                  <c:v>1.0964997171756098E-7</c:v>
                </c:pt>
                <c:pt idx="990">
                  <c:v>2.0597546270889566E-7</c:v>
                </c:pt>
                <c:pt idx="991">
                  <c:v>3.1892091863301E-7</c:v>
                </c:pt>
                <c:pt idx="992">
                  <c:v>4.3931772617072817E-7</c:v>
                </c:pt>
                <c:pt idx="993">
                  <c:v>5.5836453278858768E-7</c:v>
                </c:pt>
                <c:pt idx="994">
                  <c:v>6.6799505425631392E-7</c:v>
                </c:pt>
                <c:pt idx="995">
                  <c:v>7.6120588205616344E-7</c:v>
                </c:pt>
                <c:pt idx="996">
                  <c:v>8.3233153878183863E-7</c:v>
                </c:pt>
                <c:pt idx="997">
                  <c:v>8.7725632443503645E-7</c:v>
                </c:pt>
                <c:pt idx="998">
                  <c:v>8.9355518896603004E-7</c:v>
                </c:pt>
                <c:pt idx="999">
                  <c:v>8.8055884542052283E-7</c:v>
                </c:pt>
                <c:pt idx="1000">
                  <c:v>8.3934148198869653E-7</c:v>
                </c:pt>
                <c:pt idx="1001">
                  <c:v>7.7263261275231841E-7</c:v>
                </c:pt>
                <c:pt idx="1002">
                  <c:v>6.846576980602403E-7</c:v>
                </c:pt>
                <c:pt idx="1003">
                  <c:v>5.8091504282067853E-7</c:v>
                </c:pt>
                <c:pt idx="1004">
                  <c:v>4.6789903057974082E-7</c:v>
                </c:pt>
                <c:pt idx="1005">
                  <c:v>3.527818729520243E-7</c:v>
                </c:pt>
                <c:pt idx="1006">
                  <c:v>2.4306766546827906E-7</c:v>
                </c:pt>
                <c:pt idx="1007">
                  <c:v>1.4623358085861263E-7</c:v>
                </c:pt>
                <c:pt idx="1008">
                  <c:v>6.9373461127860669E-8</c:v>
                </c:pt>
                <c:pt idx="1009">
                  <c:v>1.8858877085320462E-8</c:v>
                </c:pt>
                <c:pt idx="1010">
                  <c:v>3.1919882781427083E-11</c:v>
                </c:pt>
                <c:pt idx="1011">
                  <c:v>1.694260963170528E-8</c:v>
                </c:pt>
                <c:pt idx="1012">
                  <c:v>7.2141910187167722E-8</c:v>
                </c:pt>
                <c:pt idx="1013">
                  <c:v>1.6653900592853829E-7</c:v>
                </c:pt>
                <c:pt idx="1014">
                  <c:v>2.9932882213114191E-7</c:v>
                </c:pt>
                <c:pt idx="1015">
                  <c:v>4.6799286473485885E-7</c:v>
                </c:pt>
                <c:pt idx="1016">
                  <c:v>6.6837343608815106E-7</c:v>
                </c:pt>
                <c:pt idx="1017">
                  <c:v>8.9481827261838646E-7</c:v>
                </c:pt>
                <c:pt idx="1018">
                  <c:v>1.1403897694248711E-6</c:v>
                </c:pt>
                <c:pt idx="1019">
                  <c:v>1.3971303207914632E-6</c:v>
                </c:pt>
                <c:pt idx="1020">
                  <c:v>1.6563730194931695E-6</c:v>
                </c:pt>
                <c:pt idx="1021">
                  <c:v>1.9090851119572298E-6</c:v>
                </c:pt>
                <c:pt idx="1022">
                  <c:v>2.146230273243582E-6</c:v>
                </c:pt>
                <c:pt idx="1023">
                  <c:v>2.3591349970248771E-6</c:v>
                </c:pt>
                <c:pt idx="1024">
                  <c:v>2.5398442200963158E-6</c:v>
                </c:pt>
                <c:pt idx="1025">
                  <c:v>2.6814517234502509E-6</c:v>
                </c:pt>
                <c:pt idx="1026">
                  <c:v>2.7783918537423205E-6</c:v>
                </c:pt>
                <c:pt idx="1027">
                  <c:v>2.8266806481674729E-6</c:v>
                </c:pt>
                <c:pt idx="1028">
                  <c:v>2.8240964592268652E-6</c:v>
                </c:pt>
                <c:pt idx="1029">
                  <c:v>2.7702925818428372E-6</c:v>
                </c:pt>
                <c:pt idx="1030">
                  <c:v>2.666837086724082E-6</c:v>
                </c:pt>
                <c:pt idx="1031">
                  <c:v>2.5171779523938715E-6</c:v>
                </c:pt>
                <c:pt idx="1032">
                  <c:v>2.3265345484719939E-6</c:v>
                </c:pt>
                <c:pt idx="1033">
                  <c:v>2.101719436868517E-6</c:v>
                </c:pt>
                <c:pt idx="1034">
                  <c:v>1.8508972100350278E-6</c:v>
                </c:pt>
                <c:pt idx="1035">
                  <c:v>1.5832895677393453E-6</c:v>
                </c:pt>
                <c:pt idx="1036">
                  <c:v>1.3088379485510342E-6</c:v>
                </c:pt>
                <c:pt idx="1037">
                  <c:v>1.0378366968845317E-6</c:v>
                </c:pt>
                <c:pt idx="1038">
                  <c:v>7.8055089674684341E-7</c:v>
                </c:pt>
                <c:pt idx="1039">
                  <c:v>5.4683359560763994E-7</c:v>
                </c:pt>
                <c:pt idx="1040">
                  <c:v>3.4575715463904363E-7</c:v>
                </c:pt>
                <c:pt idx="1041">
                  <c:v>1.8527289654633727E-7</c:v>
                </c:pt>
                <c:pt idx="1042">
                  <c:v>7.1912103738205789E-8</c:v>
                </c:pt>
                <c:pt idx="1043">
                  <c:v>1.0539793819346354E-8</c:v>
                </c:pt>
                <c:pt idx="1044">
                  <c:v>4.1706322933791223E-9</c:v>
                </c:pt>
                <c:pt idx="1045">
                  <c:v>5.3853917006021382E-8</c:v>
                </c:pt>
                <c:pt idx="1046">
                  <c:v>1.5863188203452187E-7</c:v>
                </c:pt>
                <c:pt idx="1047">
                  <c:v>3.1557272707056547E-7</c:v>
                </c:pt>
                <c:pt idx="1048">
                  <c:v>5.1987689405055466E-7</c:v>
                </c:pt>
                <c:pt idx="1049">
                  <c:v>7.6505229916640361E-7</c:v>
                </c:pt>
                <c:pt idx="1050">
                  <c:v>1.0431515953737574E-6</c:v>
                </c:pt>
                <c:pt idx="1051">
                  <c:v>1.3450621903363853E-6</c:v>
                </c:pt>
                <c:pt idx="1052">
                  <c:v>1.6608377679452946E-6</c:v>
                </c:pt>
                <c:pt idx="1053">
                  <c:v>1.9800585334654608E-6</c:v>
                </c:pt>
                <c:pt idx="1054">
                  <c:v>2.2922063802361995E-6</c:v>
                </c:pt>
                <c:pt idx="1055">
                  <c:v>2.5870406966788336E-6</c:v>
                </c:pt>
                <c:pt idx="1056">
                  <c:v>2.8549606115510561E-6</c:v>
                </c:pt>
                <c:pt idx="1057">
                  <c:v>3.0873401062620251E-6</c:v>
                </c:pt>
                <c:pt idx="1058">
                  <c:v>3.2768235772779708E-6</c:v>
                </c:pt>
                <c:pt idx="1059">
                  <c:v>3.4175710604292866E-6</c:v>
                </c:pt>
                <c:pt idx="1060">
                  <c:v>3.5054443651236455E-6</c:v>
                </c:pt>
                <c:pt idx="1061">
                  <c:v>3.5381277273116916E-6</c:v>
                </c:pt>
                <c:pt idx="1062">
                  <c:v>3.5151791805341336E-6</c:v>
                </c:pt>
                <c:pt idx="1063">
                  <c:v>3.4380115610808081E-6</c:v>
                </c:pt>
                <c:pt idx="1064">
                  <c:v>3.3098047985216536E-6</c:v>
                </c:pt>
                <c:pt idx="1065">
                  <c:v>3.1353537889477792E-6</c:v>
                </c:pt>
                <c:pt idx="1066">
                  <c:v>2.9208586017812925E-6</c:v>
                </c:pt>
                <c:pt idx="1067">
                  <c:v>2.6736659369032073E-6</c:v>
                </c:pt>
                <c:pt idx="1068">
                  <c:v>2.4019725440789587E-6</c:v>
                </c:pt>
                <c:pt idx="1069">
                  <c:v>2.1145026734502328E-6</c:v>
                </c:pt>
                <c:pt idx="1070">
                  <c:v>1.8201724942610923E-6</c:v>
                </c:pt>
                <c:pt idx="1071">
                  <c:v>1.5277547687394649E-6</c:v>
                </c:pt>
                <c:pt idx="1072">
                  <c:v>1.2455568896658365E-6</c:v>
                </c:pt>
                <c:pt idx="1073">
                  <c:v>9.8112469513080446E-7</c:v>
                </c:pt>
                <c:pt idx="1074">
                  <c:v>7.4098329421455783E-7</c:v>
                </c:pt>
                <c:pt idx="1075">
                  <c:v>5.3042452371539085E-7</c:v>
                </c:pt>
                <c:pt idx="1076">
                  <c:v>3.5334867636309119E-7</c:v>
                </c:pt>
                <c:pt idx="1077">
                  <c:v>2.1216587697625391E-7</c:v>
                </c:pt>
                <c:pt idx="1078">
                  <c:v>1.0776002726457675E-7</c:v>
                </c:pt>
                <c:pt idx="1079">
                  <c:v>3.9515691898935651E-8</c:v>
                </c:pt>
                <c:pt idx="1080">
                  <c:v>5.4057604905560387E-9</c:v>
                </c:pt>
                <c:pt idx="1081">
                  <c:v>2.1352935154683733E-9</c:v>
                </c:pt>
                <c:pt idx="1082">
                  <c:v>2.5334741111065599E-8</c:v>
                </c:pt>
                <c:pt idx="1083">
                  <c:v>6.9793799224179454E-8</c:v>
                </c:pt>
                <c:pt idx="1084">
                  <c:v>1.2972561260410554E-7</c:v>
                </c:pt>
                <c:pt idx="1085">
                  <c:v>1.9904990814113579E-7</c:v>
                </c:pt>
                <c:pt idx="1086">
                  <c:v>2.7168298703954367E-7</c:v>
                </c:pt>
                <c:pt idx="1087">
                  <c:v>3.41822343164022E-7</c:v>
                </c:pt>
                <c:pt idx="1088">
                  <c:v>4.042140105889647E-7</c:v>
                </c:pt>
                <c:pt idx="1089">
                  <c:v>4.5439155899037217E-7</c:v>
                </c:pt>
                <c:pt idx="1090">
                  <c:v>4.8887691502646385E-7</c:v>
                </c:pt>
                <c:pt idx="1091">
                  <c:v>5.0533483767887436E-7</c:v>
                </c:pt>
                <c:pt idx="1092">
                  <c:v>5.0267484678423529E-7</c:v>
                </c:pt>
                <c:pt idx="1093">
                  <c:v>4.8109661531665823E-7</c:v>
                </c:pt>
                <c:pt idx="1094">
                  <c:v>4.4207719687286241E-7</c:v>
                </c:pt>
                <c:pt idx="1095">
                  <c:v>3.8830087426439043E-7</c:v>
                </c:pt>
                <c:pt idx="1096">
                  <c:v>3.2353478551311475E-7</c:v>
                </c:pt>
                <c:pt idx="1097">
                  <c:v>2.5245571453914985E-7</c:v>
                </c:pt>
                <c:pt idx="1098">
                  <c:v>1.8043543616602678E-7</c:v>
                </c:pt>
                <c:pt idx="1099">
                  <c:v>1.1329369910053131E-7</c:v>
                </c:pt>
                <c:pt idx="1100">
                  <c:v>5.7029249371293409E-8</c:v>
                </c:pt>
                <c:pt idx="1101">
                  <c:v>1.7540188778402854E-8</c:v>
                </c:pt>
                <c:pt idx="1102">
                  <c:v>3.4539399526010342E-10</c:v>
                </c:pt>
                <c:pt idx="1103">
                  <c:v>1.0318676465668068E-8</c:v>
                </c:pt>
                <c:pt idx="1104">
                  <c:v>5.1446844691993804E-8</c:v>
                </c:pt>
                <c:pt idx="1105">
                  <c:v>1.2662186136624448E-7</c:v>
                </c:pt>
                <c:pt idx="1106">
                  <c:v>2.3747590843703333E-7</c:v>
                </c:pt>
                <c:pt idx="1107">
                  <c:v>3.8426644025023475E-7</c:v>
                </c:pt>
                <c:pt idx="1108">
                  <c:v>5.6581628887351019E-7</c:v>
                </c:pt>
                <c:pt idx="1109">
                  <c:v>7.7951166817062313E-7</c:v>
                </c:pt>
                <c:pt idx="1110">
                  <c:v>1.0213585934196266E-6</c:v>
                </c:pt>
                <c:pt idx="1111">
                  <c:v>1.2860958847016333E-6</c:v>
                </c:pt>
                <c:pt idx="1112">
                  <c:v>1.5673606487607101E-6</c:v>
                </c:pt>
                <c:pt idx="1113">
                  <c:v>1.8579000260554838E-6</c:v>
                </c:pt>
                <c:pt idx="1114">
                  <c:v>2.1498211308763131E-6</c:v>
                </c:pt>
                <c:pt idx="1115">
                  <c:v>2.4348695760625033E-6</c:v>
                </c:pt>
                <c:pt idx="1116">
                  <c:v>2.7047258203105635E-6</c:v>
                </c:pt>
                <c:pt idx="1117">
                  <c:v>2.9513078501793892E-6</c:v>
                </c:pt>
                <c:pt idx="1118">
                  <c:v>3.1670684383920731E-6</c:v>
                </c:pt>
                <c:pt idx="1119">
                  <c:v>3.3452754144578492E-6</c:v>
                </c:pt>
                <c:pt idx="1120">
                  <c:v>3.4802640340711577E-6</c:v>
                </c:pt>
                <c:pt idx="1121">
                  <c:v>3.5676516132300362E-6</c:v>
                </c:pt>
                <c:pt idx="1122">
                  <c:v>3.6045060577034907E-6</c:v>
                </c:pt>
                <c:pt idx="1123">
                  <c:v>3.5894617094380448E-6</c:v>
                </c:pt>
                <c:pt idx="1124">
                  <c:v>3.5227779771188154E-6</c:v>
                </c:pt>
                <c:pt idx="1125">
                  <c:v>3.4063384369953509E-6</c:v>
                </c:pt>
                <c:pt idx="1126">
                  <c:v>3.2435903943314879E-6</c:v>
                </c:pt>
                <c:pt idx="1127">
                  <c:v>3.0394271945146613E-6</c:v>
                </c:pt>
                <c:pt idx="1128">
                  <c:v>2.8000177756370082E-6</c:v>
                </c:pt>
                <c:pt idx="1129">
                  <c:v>2.5325899750816945E-6</c:v>
                </c:pt>
                <c:pt idx="1130">
                  <c:v>2.2451758627149704E-6</c:v>
                </c:pt>
                <c:pt idx="1131">
                  <c:v>1.9463288047282626E-6</c:v>
                </c:pt>
                <c:pt idx="1132">
                  <c:v>1.644823010291018E-6</c:v>
                </c:pt>
                <c:pt idx="1133">
                  <c:v>1.3493469386213266E-6</c:v>
                </c:pt>
                <c:pt idx="1134">
                  <c:v>1.068202124354865E-6</c:v>
                </c:pt>
                <c:pt idx="1135">
                  <c:v>8.0901870933472275E-7</c:v>
                </c:pt>
                <c:pt idx="1136">
                  <c:v>5.7849826204224036E-7</c:v>
                </c:pt>
                <c:pt idx="1137">
                  <c:v>3.8219335187332982E-7</c:v>
                </c:pt>
                <c:pt idx="1138">
                  <c:v>2.2433187023521211E-7</c:v>
                </c:pt>
                <c:pt idx="1139">
                  <c:v>1.0769231386409384E-7</c:v>
                </c:pt>
                <c:pt idx="1140">
                  <c:v>3.3534239243787651E-8</c:v>
                </c:pt>
                <c:pt idx="1141">
                  <c:v>1.5859405829278464E-9</c:v>
                </c:pt>
                <c:pt idx="1142">
                  <c:v>1.0089182964181381E-8</c:v>
                </c:pt>
                <c:pt idx="1143">
                  <c:v>5.5898624520342831E-8</c:v>
                </c:pt>
                <c:pt idx="1144">
                  <c:v>1.3463147288554783E-7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4-4F5C-8AAC-156EC8627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02152"/>
        <c:axId val="69805240"/>
      </c:lineChart>
      <c:catAx>
        <c:axId val="69802152"/>
        <c:scaling>
          <c:orientation val="minMax"/>
        </c:scaling>
        <c:delete val="0"/>
        <c:axPos val="b"/>
        <c:numFmt formatCode="0_ " sourceLinked="0"/>
        <c:majorTickMark val="out"/>
        <c:minorTickMark val="none"/>
        <c:tickLblPos val="nextTo"/>
        <c:spPr>
          <a:ln/>
        </c:spPr>
        <c:crossAx val="69805240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69805240"/>
        <c:scaling>
          <c:logBase val="10"/>
          <c:orientation val="minMax"/>
          <c:max val="1"/>
        </c:scaling>
        <c:delete val="0"/>
        <c:axPos val="l"/>
        <c:majorGridlines/>
        <c:numFmt formatCode="0.0E+00" sourceLinked="0"/>
        <c:majorTickMark val="out"/>
        <c:minorTickMark val="none"/>
        <c:tickLblPos val="nextTo"/>
        <c:crossAx val="69802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Sheet1!$K$4:$K$458</c:f>
              <c:numCache>
                <c:formatCode>0.00E+00</c:formatCode>
                <c:ptCount val="455"/>
                <c:pt idx="0">
                  <c:v>1</c:v>
                </c:pt>
                <c:pt idx="1">
                  <c:v>0.99750260293902848</c:v>
                </c:pt>
                <c:pt idx="2">
                  <c:v>0.99004156984292024</c:v>
                </c:pt>
                <c:pt idx="3">
                  <c:v>0.97770983400041156</c:v>
                </c:pt>
                <c:pt idx="4">
                  <c:v>0.96066048174078178</c:v>
                </c:pt>
                <c:pt idx="5">
                  <c:v>0.93910408938300205</c:v>
                </c:pt>
                <c:pt idx="6">
                  <c:v>0.91330507280746076</c:v>
                </c:pt>
                <c:pt idx="7">
                  <c:v>0.88357712601372862</c:v>
                </c:pt>
                <c:pt idx="8">
                  <c:v>0.85027784336232592</c:v>
                </c:pt>
                <c:pt idx="9">
                  <c:v>0.81380263662607155</c:v>
                </c:pt>
                <c:pt idx="10">
                  <c:v>0.77457807181914118</c:v>
                </c:pt>
                <c:pt idx="11">
                  <c:v>0.73305476172043627</c:v>
                </c:pt>
                <c:pt idx="12">
                  <c:v>0.6896999578262335</c:v>
                </c:pt>
                <c:pt idx="13">
                  <c:v>0.6449899899975694</c:v>
                </c:pt>
                <c:pt idx="14">
                  <c:v>0.5994027032347391</c:v>
                </c:pt>
                <c:pt idx="15">
                  <c:v>0.55341003882201856</c:v>
                </c:pt>
                <c:pt idx="16">
                  <c:v>0.50747090163015429</c:v>
                </c:pt>
                <c:pt idx="17">
                  <c:v>0.46202444681148797</c:v>
                </c:pt>
                <c:pt idx="18">
                  <c:v>0.41748390771623811</c:v>
                </c:pt>
                <c:pt idx="19">
                  <c:v>0.37423107290917546</c:v>
                </c:pt>
                <c:pt idx="20">
                  <c:v>0.33261150404301681</c:v>
                </c:pt>
                <c:pt idx="21">
                  <c:v>0.29293056846602933</c:v>
                </c:pt>
                <c:pt idx="22">
                  <c:v>0.25545034126143529</c:v>
                </c:pt>
                <c:pt idx="23">
                  <c:v>0.22038741141503082</c:v>
                </c:pt>
                <c:pt idx="24">
                  <c:v>0.18791160647707889</c:v>
                </c:pt>
                <c:pt idx="25">
                  <c:v>0.15814562991659278</c:v>
                </c:pt>
                <c:pt idx="26">
                  <c:v>0.13116558583902474</c:v>
                </c:pt>
                <c:pt idx="27">
                  <c:v>0.10700234730532369</c:v>
                </c:pt>
                <c:pt idx="28">
                  <c:v>8.564370756806737E-2</c:v>
                </c:pt>
                <c:pt idx="29">
                  <c:v>6.7037238499094723E-2</c:v>
                </c:pt>
                <c:pt idx="30">
                  <c:v>5.1093767637714102E-2</c:v>
                </c:pt>
                <c:pt idx="31">
                  <c:v>3.7691374891814622E-2</c:v>
                </c:pt>
                <c:pt idx="32">
                  <c:v>2.6679802161159782E-2</c:v>
                </c:pt>
                <c:pt idx="33">
                  <c:v>1.7885164136981838E-2</c:v>
                </c:pt>
                <c:pt idx="34">
                  <c:v>1.1114846306583487E-2</c:v>
                </c:pt>
                <c:pt idx="35">
                  <c:v>6.1624767260711659E-3</c:v>
                </c:pt>
                <c:pt idx="36">
                  <c:v>2.8128613194194525E-3</c:v>
                </c:pt>
                <c:pt idx="37">
                  <c:v>8.467781535921123E-4</c:v>
                </c:pt>
                <c:pt idx="38">
                  <c:v>4.5534104197407878E-5</c:v>
                </c:pt>
                <c:pt idx="39">
                  <c:v>1.951972892335408E-4</c:v>
                </c:pt>
                <c:pt idx="40">
                  <c:v>1.0904302919778268E-3</c:v>
                </c:pt>
                <c:pt idx="41">
                  <c:v>2.5378621666410014E-3</c:v>
                </c:pt>
                <c:pt idx="42">
                  <c:v>4.3589511475191876E-3</c:v>
                </c:pt>
                <c:pt idx="43">
                  <c:v>6.3923044769578895E-3</c:v>
                </c:pt>
                <c:pt idx="44">
                  <c:v>8.4954364405687537E-3</c:v>
                </c:pt>
                <c:pt idx="45">
                  <c:v>1.054596016949782E-2</c:v>
                </c:pt>
                <c:pt idx="46">
                  <c:v>1.2442222677378486E-2</c:v>
                </c:pt>
                <c:pt idx="47">
                  <c:v>1.4103405609873622E-2</c:v>
                </c:pt>
                <c:pt idx="48">
                  <c:v>1.5469125999226877E-2</c:v>
                </c:pt>
                <c:pt idx="49">
                  <c:v>1.649858167958056E-2</c:v>
                </c:pt>
                <c:pt idx="50">
                  <c:v>1.7169294723820862E-2</c:v>
                </c:pt>
                <c:pt idx="51">
                  <c:v>1.7475513154546835E-2</c:v>
                </c:pt>
                <c:pt idx="52">
                  <c:v>1.7426336160295326E-2</c:v>
                </c:pt>
                <c:pt idx="53">
                  <c:v>1.7043631068857076E-2</c:v>
                </c:pt>
                <c:pt idx="54">
                  <c:v>1.6359811402634726E-2</c:v>
                </c:pt>
                <c:pt idx="55">
                  <c:v>1.5415544529336047E-2</c:v>
                </c:pt>
                <c:pt idx="56">
                  <c:v>1.4257454836535217E-2</c:v>
                </c:pt>
                <c:pt idx="57">
                  <c:v>1.293588415637748E-2</c:v>
                </c:pt>
                <c:pt idx="58">
                  <c:v>1.1502765540477649E-2</c:v>
                </c:pt>
                <c:pt idx="59">
                  <c:v>1.0009659659430565E-2</c:v>
                </c:pt>
                <c:pt idx="60">
                  <c:v>8.5059953243751107E-3</c:v>
                </c:pt>
                <c:pt idx="61">
                  <c:v>7.0375471633356817E-3</c:v>
                </c:pt>
                <c:pt idx="62">
                  <c:v>5.6451746036879072E-3</c:v>
                </c:pt>
                <c:pt idx="63">
                  <c:v>4.3638372845179784E-3</c:v>
                </c:pt>
                <c:pt idx="64">
                  <c:v>3.2218931110650668E-3</c:v>
                </c:pt>
                <c:pt idx="65">
                  <c:v>2.2406766145111646E-3</c:v>
                </c:pt>
                <c:pt idx="66">
                  <c:v>1.4343473188337004E-3</c:v>
                </c:pt>
                <c:pt idx="67">
                  <c:v>8.0999063938640701E-4</c:v>
                </c:pt>
                <c:pt idx="68">
                  <c:v>3.6794761033358801E-4</c:v>
                </c:pt>
                <c:pt idx="69">
                  <c:v>1.0234458945647871E-4</c:v>
                </c:pt>
                <c:pt idx="70">
                  <c:v>1.7901107582672726E-6</c:v>
                </c:pt>
                <c:pt idx="71">
                  <c:v>5.0203300414695995E-5</c:v>
                </c:pt>
                <c:pt idx="72">
                  <c:v>2.2773675390399368E-4</c:v>
                </c:pt>
                <c:pt idx="73">
                  <c:v>5.1175646812457864E-4</c:v>
                </c:pt>
                <c:pt idx="74">
                  <c:v>8.7784227343253951E-4</c:v>
                </c:pt>
                <c:pt idx="75">
                  <c:v>1.3007741265368502E-3</c:v>
                </c:pt>
                <c:pt idx="76">
                  <c:v>1.7554724882473708E-3</c:v>
                </c:pt>
                <c:pt idx="77">
                  <c:v>2.2178646796031445E-3</c:v>
                </c:pt>
                <c:pt idx="78">
                  <c:v>2.6656534279131811E-3</c:v>
                </c:pt>
                <c:pt idx="79">
                  <c:v>3.0789686109186656E-3</c:v>
                </c:pt>
                <c:pt idx="80">
                  <c:v>3.4408883067888279E-3</c:v>
                </c:pt>
                <c:pt idx="81">
                  <c:v>3.7375834324439973E-3</c:v>
                </c:pt>
                <c:pt idx="82">
                  <c:v>3.9595073709820638E-3</c:v>
                </c:pt>
                <c:pt idx="83">
                  <c:v>4.100069421685058E-3</c:v>
                </c:pt>
                <c:pt idx="84">
                  <c:v>4.1565408128238761E-3</c:v>
                </c:pt>
                <c:pt idx="85">
                  <c:v>4.1296588134019496E-3</c:v>
                </c:pt>
                <c:pt idx="86">
                  <c:v>4.0233530009139594E-3</c:v>
                </c:pt>
                <c:pt idx="87">
                  <c:v>3.8443770632877478E-3</c:v>
                </c:pt>
                <c:pt idx="88">
                  <c:v>3.601864997823783E-3</c:v>
                </c:pt>
                <c:pt idx="89">
                  <c:v>3.3068319773123336E-3</c:v>
                </c:pt>
                <c:pt idx="90">
                  <c:v>2.9716408013124203E-3</c:v>
                </c:pt>
                <c:pt idx="91">
                  <c:v>2.6094547592372709E-3</c:v>
                </c:pt>
                <c:pt idx="92">
                  <c:v>2.2336969448103249E-3</c:v>
                </c:pt>
                <c:pt idx="93">
                  <c:v>1.8575346425383414E-3</c:v>
                </c:pt>
                <c:pt idx="94">
                  <c:v>1.4934054374674483E-3</c:v>
                </c:pt>
                <c:pt idx="95">
                  <c:v>1.1525992750188801E-3</c:v>
                </c:pt>
                <c:pt idx="96">
                  <c:v>8.4490792375091245E-4</c:v>
                </c:pt>
                <c:pt idx="97">
                  <c:v>5.7835028236083907E-4</c:v>
                </c:pt>
                <c:pt idx="98">
                  <c:v>3.5897883734367305E-4</c:v>
                </c:pt>
                <c:pt idx="99">
                  <c:v>1.9076943212162435E-4</c:v>
                </c:pt>
                <c:pt idx="100">
                  <c:v>7.5593459593133739E-5</c:v>
                </c:pt>
                <c:pt idx="101">
                  <c:v>1.3268736821543236E-5</c:v>
                </c:pt>
                <c:pt idx="102">
                  <c:v>1.6827504457293694E-6</c:v>
                </c:pt>
                <c:pt idx="103">
                  <c:v>3.6979747961726741E-5</c:v>
                </c:pt>
                <c:pt idx="104">
                  <c:v>1.1380135123522278E-4</c:v>
                </c:pt>
                <c:pt idx="105">
                  <c:v>2.2556902549464164E-4</c:v>
                </c:pt>
                <c:pt idx="106">
                  <c:v>3.6479587314019725E-4</c:v>
                </c:pt>
                <c:pt idx="107">
                  <c:v>5.2341484298530768E-4</c:v>
                </c:pt>
                <c:pt idx="108">
                  <c:v>6.9311054109487988E-4</c:v>
                </c:pt>
                <c:pt idx="109">
                  <c:v>8.6564237247931455E-4</c:v>
                </c:pt>
                <c:pt idx="110">
                  <c:v>1.0331476926506091E-3</c:v>
                </c:pt>
                <c:pt idx="111">
                  <c:v>1.1884149514147368E-3</c:v>
                </c:pt>
                <c:pt idx="112">
                  <c:v>1.3251184054480327E-3</c:v>
                </c:pt>
                <c:pt idx="113">
                  <c:v>1.4380077911809704E-3</c:v>
                </c:pt>
                <c:pt idx="114">
                  <c:v>1.5230483108261775E-3</c:v>
                </c:pt>
                <c:pt idx="115">
                  <c:v>1.5775083158808966E-3</c:v>
                </c:pt>
                <c:pt idx="116">
                  <c:v>1.5999940989654283E-3</c:v>
                </c:pt>
                <c:pt idx="117">
                  <c:v>1.5904331548641359E-3</c:v>
                </c:pt>
                <c:pt idx="118">
                  <c:v>1.5500090794605215E-3</c:v>
                </c:pt>
                <c:pt idx="119">
                  <c:v>1.4810528831906223E-3</c:v>
                </c:pt>
                <c:pt idx="120">
                  <c:v>1.3868968555836112E-3</c:v>
                </c:pt>
                <c:pt idx="121">
                  <c:v>1.2716981922058295E-3</c:v>
                </c:pt>
                <c:pt idx="122">
                  <c:v>1.1402403593940109E-3</c:v>
                </c:pt>
                <c:pt idx="123">
                  <c:v>9.9772061220178396E-4</c:v>
                </c:pt>
                <c:pt idx="124">
                  <c:v>8.4953219572367301E-4</c:v>
                </c:pt>
                <c:pt idx="125">
                  <c:v>7.0104955976119608E-4</c:v>
                </c:pt>
                <c:pt idx="126">
                  <c:v>5.5742442278975985E-4</c:v>
                </c:pt>
                <c:pt idx="127">
                  <c:v>4.233997640876319E-4</c:v>
                </c:pt>
                <c:pt idx="128">
                  <c:v>3.0314784151183599E-4</c:v>
                </c:pt>
                <c:pt idx="129">
                  <c:v>2.0013717195112825E-4</c:v>
                </c:pt>
                <c:pt idx="130">
                  <c:v>1.1703212167468316E-4</c:v>
                </c:pt>
                <c:pt idx="131">
                  <c:v>5.5627386914758446E-5</c:v>
                </c:pt>
                <c:pt idx="132">
                  <c:v>1.6818253958893446E-5</c:v>
                </c:pt>
                <c:pt idx="133">
                  <c:v>6.0616435381337237E-7</c:v>
                </c:pt>
                <c:pt idx="134">
                  <c:v>6.1378230040021751E-6</c:v>
                </c:pt>
                <c:pt idx="135">
                  <c:v>3.1774918728135883E-5</c:v>
                </c:pt>
                <c:pt idx="136">
                  <c:v>7.51905158592788E-5</c:v>
                </c:pt>
                <c:pt idx="137">
                  <c:v>1.3348735216851124E-4</c:v>
                </c:pt>
                <c:pt idx="138">
                  <c:v>2.0333266515833769E-4</c:v>
                </c:pt>
                <c:pt idx="139">
                  <c:v>2.8110377949253903E-4</c:v>
                </c:pt>
                <c:pt idx="140">
                  <c:v>3.6303852819208159E-4</c:v>
                </c:pt>
                <c:pt idx="141">
                  <c:v>4.4538464587714805E-4</c:v>
                </c:pt>
                <c:pt idx="142">
                  <c:v>5.2454255232292732E-4</c:v>
                </c:pt>
                <c:pt idx="143">
                  <c:v>5.9719642009931192E-4</c:v>
                </c:pt>
                <c:pt idx="144">
                  <c:v>6.6042906585019035E-4</c:v>
                </c:pt>
                <c:pt idx="145">
                  <c:v>7.1181699035275368E-4</c:v>
                </c:pt>
                <c:pt idx="146">
                  <c:v>7.4950278345051365E-4</c:v>
                </c:pt>
                <c:pt idx="147">
                  <c:v>7.7224306929811806E-4</c:v>
                </c:pt>
                <c:pt idx="148">
                  <c:v>7.7943115700888845E-4</c:v>
                </c:pt>
                <c:pt idx="149">
                  <c:v>7.710945439990697E-4</c:v>
                </c:pt>
                <c:pt idx="150">
                  <c:v>7.4786835800838439E-4</c:v>
                </c:pt>
                <c:pt idx="151">
                  <c:v>7.1094668582402578E-4</c:v>
                </c:pt>
                <c:pt idx="152">
                  <c:v>6.6201449307533506E-4</c:v>
                </c:pt>
                <c:pt idx="153">
                  <c:v>6.0316346599865089E-4</c:v>
                </c:pt>
                <c:pt idx="154">
                  <c:v>5.3679558436951064E-4</c:v>
                </c:pt>
                <c:pt idx="155">
                  <c:v>4.6551855258186069E-4</c:v>
                </c:pt>
                <c:pt idx="156">
                  <c:v>3.9203736721900312E-4</c:v>
                </c:pt>
                <c:pt idx="157">
                  <c:v>3.1904628487524521E-4</c:v>
                </c:pt>
                <c:pt idx="158">
                  <c:v>2.4912528004441674E-4</c:v>
                </c:pt>
                <c:pt idx="159">
                  <c:v>1.8464476185437386E-4</c:v>
                </c:pt>
                <c:pt idx="160">
                  <c:v>1.2768186757727043E-4</c:v>
                </c:pt>
                <c:pt idx="161">
                  <c:v>7.9951091672636923E-5</c:v>
                </c:pt>
                <c:pt idx="162">
                  <c:v>4.2751366381183453E-5</c:v>
                </c:pt>
                <c:pt idx="163">
                  <c:v>1.6931010579363622E-5</c:v>
                </c:pt>
                <c:pt idx="164">
                  <c:v>2.8712358910455949E-6</c:v>
                </c:pt>
                <c:pt idx="165">
                  <c:v>4.8817117924912329E-7</c:v>
                </c:pt>
                <c:pt idx="166">
                  <c:v>9.2526657875835176E-6</c:v>
                </c:pt>
                <c:pt idx="167">
                  <c:v>2.8226483602506108E-5</c:v>
                </c:pt>
                <c:pt idx="168">
                  <c:v>5.6112926678501438E-5</c:v>
                </c:pt>
                <c:pt idx="169">
                  <c:v>9.1319447761547604E-5</c:v>
                </c:pt>
                <c:pt idx="170">
                  <c:v>1.3202944036660617E-4</c:v>
                </c:pt>
                <c:pt idx="171">
                  <c:v>1.7628014335570869E-4</c:v>
                </c:pt>
                <c:pt idx="172">
                  <c:v>2.2204346967522057E-4</c:v>
                </c:pt>
                <c:pt idx="173">
                  <c:v>2.6730656665593808E-4</c:v>
                </c:pt>
                <c:pt idx="174">
                  <c:v>3.1014903396570618E-4</c:v>
                </c:pt>
                <c:pt idx="175">
                  <c:v>3.4881395644020341E-4</c:v>
                </c:pt>
                <c:pt idx="176">
                  <c:v>3.8177024017219883E-4</c:v>
                </c:pt>
                <c:pt idx="177">
                  <c:v>4.0776415563236677E-4</c:v>
                </c:pt>
                <c:pt idx="178">
                  <c:v>4.2585847279225249E-4</c:v>
                </c:pt>
                <c:pt idx="179">
                  <c:v>4.3545809990982093E-4</c:v>
                </c:pt>
                <c:pt idx="180">
                  <c:v>4.3632168844817264E-4</c:v>
                </c:pt>
                <c:pt idx="181">
                  <c:v>4.2855921993041721E-4</c:v>
                </c:pt>
                <c:pt idx="182">
                  <c:v>4.1261612538054675E-4</c:v>
                </c:pt>
                <c:pt idx="183">
                  <c:v>3.8924498471292889E-4</c:v>
                </c:pt>
                <c:pt idx="184">
                  <c:v>3.5946629441738442E-4</c:v>
                </c:pt>
                <c:pt idx="185">
                  <c:v>3.2452016219935292E-4</c:v>
                </c:pt>
                <c:pt idx="186">
                  <c:v>2.8581107506270179E-4</c:v>
                </c:pt>
                <c:pt idx="187">
                  <c:v>2.4484808433230274E-4</c:v>
                </c:pt>
                <c:pt idx="188">
                  <c:v>2.0318285265666044E-4</c:v>
                </c:pt>
                <c:pt idx="189">
                  <c:v>1.6234801320883177E-4</c:v>
                </c:pt>
                <c:pt idx="190">
                  <c:v>1.2379820288766194E-4</c:v>
                </c:pt>
                <c:pt idx="191">
                  <c:v>8.8855955537230872E-5</c:v>
                </c:pt>
                <c:pt idx="192">
                  <c:v>5.8664387393987934E-5</c:v>
                </c:pt>
                <c:pt idx="193">
                  <c:v>3.4148287154295987E-5</c:v>
                </c:pt>
                <c:pt idx="194">
                  <c:v>1.5984851385991233E-5</c:v>
                </c:pt>
                <c:pt idx="195">
                  <c:v>4.5848981848034295E-6</c:v>
                </c:pt>
                <c:pt idx="196">
                  <c:v>8.4964603567037454E-8</c:v>
                </c:pt>
                <c:pt idx="197">
                  <c:v>2.3502633138324741E-6</c:v>
                </c:pt>
                <c:pt idx="198">
                  <c:v>1.09880576574953E-5</c:v>
                </c:pt>
                <c:pt idx="199">
                  <c:v>2.5370627168184417E-5</c:v>
                </c:pt>
                <c:pt idx="200">
                  <c:v>4.4666651686481162E-5</c:v>
                </c:pt>
                <c:pt idx="201">
                  <c:v>6.7879553216837742E-5</c:v>
                </c:pt>
                <c:pt idx="202">
                  <c:v>9.3891110103173513E-5</c:v>
                </c:pt>
                <c:pt idx="203">
                  <c:v>1.2150850464115908E-4</c:v>
                </c:pt>
                <c:pt idx="204">
                  <c:v>1.4951288670842324E-4</c:v>
                </c:pt>
                <c:pt idx="205">
                  <c:v>1.7670753323048954E-4</c:v>
                </c:pt>
                <c:pt idx="206">
                  <c:v>2.0196375425303925E-4</c:v>
                </c:pt>
                <c:pt idx="207">
                  <c:v>2.2426283625400566E-4</c:v>
                </c:pt>
                <c:pt idx="208">
                  <c:v>2.4273251480591635E-4</c:v>
                </c:pt>
                <c:pt idx="209">
                  <c:v>2.5667672234971976E-4</c:v>
                </c:pt>
                <c:pt idx="210">
                  <c:v>2.6559765149975287E-4</c:v>
                </c:pt>
                <c:pt idx="211">
                  <c:v>2.6920949754475709E-4</c:v>
                </c:pt>
                <c:pt idx="212">
                  <c:v>2.674435824732276E-4</c:v>
                </c:pt>
                <c:pt idx="213">
                  <c:v>2.6044490353746059E-4</c:v>
                </c:pt>
                <c:pt idx="214">
                  <c:v>2.4856047897304606E-4</c:v>
                </c:pt>
                <c:pt idx="215">
                  <c:v>2.3232016968296329E-4</c:v>
                </c:pt>
                <c:pt idx="216">
                  <c:v>2.1241092738001082E-4</c:v>
                </c:pt>
                <c:pt idx="217">
                  <c:v>1.8964564737840385E-4</c:v>
                </c:pt>
                <c:pt idx="218">
                  <c:v>1.6492798039167706E-4</c:v>
                </c:pt>
                <c:pt idx="219">
                  <c:v>1.3921457695854555E-4</c:v>
                </c:pt>
                <c:pt idx="220">
                  <c:v>1.134762974299093E-4</c:v>
                </c:pt>
                <c:pt idx="221">
                  <c:v>8.8659919132484254E-5</c:v>
                </c:pt>
                <c:pt idx="222">
                  <c:v>6.5651812039963699E-5</c:v>
                </c:pt>
                <c:pt idx="223">
                  <c:v>4.5244938907478508E-5</c:v>
                </c:pt>
                <c:pt idx="224">
                  <c:v>2.8110371244199418E-5</c:v>
                </c:pt>
                <c:pt idx="225">
                  <c:v>1.4774306328593808E-5</c:v>
                </c:pt>
                <c:pt idx="226">
                  <c:v>5.6013317234724691E-6</c:v>
                </c:pt>
                <c:pt idx="227">
                  <c:v>7.8442245153839709E-7</c:v>
                </c:pt>
                <c:pt idx="228">
                  <c:v>3.4188278097137168E-7</c:v>
                </c:pt>
                <c:pt idx="229">
                  <c:v>4.1211702630759135E-6</c:v>
                </c:pt>
                <c:pt idx="230">
                  <c:v>1.1809274844222961E-5</c:v>
                </c:pt>
                <c:pt idx="231">
                  <c:v>2.2949080492779871E-5</c:v>
                </c:pt>
                <c:pt idx="232">
                  <c:v>3.696091979057713E-5</c:v>
                </c:pt>
                <c:pt idx="233">
                  <c:v>5.3168350973671448E-5</c:v>
                </c:pt>
                <c:pt idx="234">
                  <c:v>7.0827048028951995E-5</c:v>
                </c:pt>
                <c:pt idx="235">
                  <c:v>8.9155601952993754E-5</c:v>
                </c:pt>
                <c:pt idx="236">
                  <c:v>1.0736698755962651E-4</c:v>
                </c:pt>
                <c:pt idx="237">
                  <c:v>1.2469945575029523E-4</c:v>
                </c:pt>
                <c:pt idx="238">
                  <c:v>1.40445664498628E-4</c:v>
                </c:pt>
                <c:pt idx="239">
                  <c:v>1.5397895970654609E-4</c:v>
                </c:pt>
                <c:pt idx="240">
                  <c:v>1.6477585468760873E-4</c:v>
                </c:pt>
                <c:pt idx="241">
                  <c:v>1.7243392803980686E-4</c:v>
                </c:pt>
                <c:pt idx="242">
                  <c:v>1.7668455666762853E-4</c:v>
                </c:pt>
                <c:pt idx="243">
                  <c:v>1.7740011546414232E-4</c:v>
                </c:pt>
                <c:pt idx="244">
                  <c:v>1.7459549894571503E-4</c:v>
                </c:pt>
                <c:pt idx="245">
                  <c:v>1.6842404408452715E-4</c:v>
                </c:pt>
                <c:pt idx="246">
                  <c:v>1.5916814905285695E-4</c:v>
                </c:pt>
                <c:pt idx="247">
                  <c:v>1.4722508145735048E-4</c:v>
                </c:pt>
                <c:pt idx="248">
                  <c:v>1.3308864461358669E-4</c:v>
                </c:pt>
                <c:pt idx="249">
                  <c:v>1.1732751529735812E-4</c:v>
                </c:pt>
                <c:pt idx="250">
                  <c:v>1.0056117632180884E-4</c:v>
                </c:pt>
                <c:pt idx="251">
                  <c:v>8.3434438805302506E-5</c:v>
                </c:pt>
                <c:pt idx="252">
                  <c:v>6.6591580251550991E-5</c:v>
                </c:pt>
                <c:pt idx="253">
                  <c:v>5.0651115295915854E-5</c:v>
                </c:pt>
                <c:pt idx="254">
                  <c:v>3.6182167484896727E-5</c:v>
                </c:pt>
                <c:pt idx="255">
                  <c:v>2.3683325538349261E-5</c:v>
                </c:pt>
                <c:pt idx="256">
                  <c:v>1.3564750326892328E-5</c:v>
                </c:pt>
                <c:pt idx="257">
                  <c:v>6.1341545636052712E-6</c:v>
                </c:pt>
                <c:pt idx="258">
                  <c:v>1.5871121653199451E-6</c:v>
                </c:pt>
                <c:pt idx="259">
                  <c:v>1.9752527806030649E-9</c:v>
                </c:pt>
                <c:pt idx="260">
                  <c:v>1.3394910814420671E-6</c:v>
                </c:pt>
                <c:pt idx="261">
                  <c:v>5.4470261708204814E-6</c:v>
                </c:pt>
                <c:pt idx="262">
                  <c:v>1.2067127684139754E-5</c:v>
                </c:pt>
                <c:pt idx="263">
                  <c:v>2.0849989392784717E-5</c:v>
                </c:pt>
                <c:pt idx="264">
                  <c:v>3.1369247322378415E-5</c:v>
                </c:pt>
                <c:pt idx="265">
                  <c:v>4.3140413474068593E-5</c:v>
                </c:pt>
                <c:pt idx="266">
                  <c:v>5.5641168800453817E-5</c:v>
                </c:pt>
                <c:pt idx="267">
                  <c:v>6.8332681616404604E-5</c:v>
                </c:pt>
                <c:pt idx="268">
                  <c:v>8.0681096259770996E-5</c:v>
                </c:pt>
                <c:pt idx="269">
                  <c:v>9.2178349171424004E-5</c:v>
                </c:pt>
                <c:pt idx="270">
                  <c:v>1.0236151441669635E-4</c:v>
                </c:pt>
                <c:pt idx="271">
                  <c:v>1.1082995556783912E-4</c:v>
                </c:pt>
                <c:pt idx="272">
                  <c:v>1.1725966224615163E-4</c:v>
                </c:pt>
                <c:pt idx="273">
                  <c:v>1.2141427297109823E-4</c:v>
                </c:pt>
                <c:pt idx="274">
                  <c:v>1.2315242601651649E-4</c:v>
                </c:pt>
                <c:pt idx="275">
                  <c:v>1.2243123093165167E-4</c:v>
                </c:pt>
                <c:pt idx="276">
                  <c:v>1.1930580914982875E-4</c:v>
                </c:pt>
                <c:pt idx="277">
                  <c:v>1.1392500652681692E-4</c:v>
                </c:pt>
                <c:pt idx="278">
                  <c:v>1.0652352775445088E-4</c:v>
                </c:pt>
                <c:pt idx="279">
                  <c:v>9.7410876823462257E-5</c:v>
                </c:pt>
                <c:pt idx="280">
                  <c:v>8.695760412039687E-5</c:v>
                </c:pt>
                <c:pt idx="281">
                  <c:v>7.5579455189977483E-5</c:v>
                </c:pt>
                <c:pt idx="282">
                  <c:v>6.3720085468638561E-5</c:v>
                </c:pt>
                <c:pt idx="283">
                  <c:v>5.1833047233432982E-5</c:v>
                </c:pt>
                <c:pt idx="284">
                  <c:v>4.0363768555272253E-5</c:v>
                </c:pt>
                <c:pt idx="285">
                  <c:v>2.9732229262745516E-5</c:v>
                </c:pt>
                <c:pt idx="286">
                  <c:v>2.0316996977004716E-5</c:v>
                </c:pt>
                <c:pt idx="287">
                  <c:v>1.2441219364345275E-5</c:v>
                </c:pt>
                <c:pt idx="288">
                  <c:v>6.3610799903415512E-6</c:v>
                </c:pt>
                <c:pt idx="289">
                  <c:v>2.2571184513559314E-6</c:v>
                </c:pt>
                <c:pt idx="290">
                  <c:v>2.2869532666609267E-7</c:v>
                </c:pt>
                <c:pt idx="291">
                  <c:v>2.9175388735609606E-7</c:v>
                </c:pt>
                <c:pt idx="292">
                  <c:v>2.379898595103443E-6</c:v>
                </c:pt>
                <c:pt idx="293">
                  <c:v>6.3486804267994566E-6</c:v>
                </c:pt>
                <c:pt idx="294">
                  <c:v>1.1982855992161091E-5</c:v>
                </c:pt>
                <c:pt idx="295">
                  <c:v>1.9006275923311567E-5</c:v>
                </c:pt>
                <c:pt idx="296">
                  <c:v>2.7093962216371118E-5</c:v>
                </c:pt>
                <c:pt idx="297">
                  <c:v>3.5885857511892317E-5</c:v>
                </c:pt>
                <c:pt idx="298">
                  <c:v>4.500167431895204E-5</c:v>
                </c:pt>
                <c:pt idx="299">
                  <c:v>5.4056240626216712E-5</c:v>
                </c:pt>
                <c:pt idx="300">
                  <c:v>6.2674730966870423E-5</c:v>
                </c:pt>
                <c:pt idx="301">
                  <c:v>7.0507188621587338E-5</c:v>
                </c:pt>
                <c:pt idx="302">
                  <c:v>7.7241784133671204E-5</c:v>
                </c:pt>
                <c:pt idx="303">
                  <c:v>8.2616315684024057E-5</c:v>
                </c:pt>
                <c:pt idx="304">
                  <c:v>8.6427535367883751E-5</c:v>
                </c:pt>
                <c:pt idx="305">
                  <c:v>8.8537978616030899E-5</c:v>
                </c:pt>
                <c:pt idx="306">
                  <c:v>8.8880077990018607E-5</c:v>
                </c:pt>
                <c:pt idx="307">
                  <c:v>8.7457453089586167E-5</c:v>
                </c:pt>
                <c:pt idx="308">
                  <c:v>8.4343380904818458E-5</c:v>
                </c:pt>
                <c:pt idx="309">
                  <c:v>7.9676561194032787E-5</c:v>
                </c:pt>
                <c:pt idx="310">
                  <c:v>7.3654395115400653E-5</c:v>
                </c:pt>
                <c:pt idx="311">
                  <c:v>6.6524088469053862E-5</c:v>
                </c:pt>
                <c:pt idx="312">
                  <c:v>5.8571970084394377E-5</c:v>
                </c:pt>
                <c:pt idx="313">
                  <c:v>5.011147829077301E-5</c:v>
                </c:pt>
                <c:pt idx="314">
                  <c:v>4.1470311921966474E-5</c:v>
                </c:pt>
                <c:pt idx="315">
                  <c:v>3.2977265585429794E-5</c:v>
                </c:pt>
                <c:pt idx="316">
                  <c:v>2.4949271449312397E-5</c:v>
                </c:pt>
                <c:pt idx="317">
                  <c:v>1.7679151855867898E-5</c:v>
                </c:pt>
                <c:pt idx="318">
                  <c:v>1.1424549743653306E-5</c:v>
                </c:pt>
                <c:pt idx="319">
                  <c:v>6.3984489726803536E-6</c:v>
                </c:pt>
                <c:pt idx="320">
                  <c:v>2.7616266671985045E-6</c:v>
                </c:pt>
                <c:pt idx="321">
                  <c:v>6.1729763346699975E-7</c:v>
                </c:pt>
                <c:pt idx="322">
                  <c:v>8.1202034150544551E-9</c:v>
                </c:pt>
                <c:pt idx="323">
                  <c:v>9.1563720233943937E-7</c:v>
                </c:pt>
                <c:pt idx="324">
                  <c:v>3.2621289674822013E-6</c:v>
                </c:pt>
                <c:pt idx="325">
                  <c:v>6.9147612557058089E-6</c:v>
                </c:pt>
                <c:pt idx="326">
                  <c:v>1.1691823099673914E-5</c:v>
                </c:pt>
                <c:pt idx="327">
                  <c:v>1.7370771517825163E-5</c:v>
                </c:pt>
                <c:pt idx="328">
                  <c:v>2.3697734333086557E-5</c:v>
                </c:pt>
                <c:pt idx="329">
                  <c:v>3.0398071547692683E-5</c:v>
                </c:pt>
                <c:pt idx="330">
                  <c:v>3.7187561474082534E-5</c:v>
                </c:pt>
                <c:pt idx="331">
                  <c:v>4.3783761174725779E-5</c:v>
                </c:pt>
                <c:pt idx="332">
                  <c:v>4.9917092051206091E-5</c:v>
                </c:pt>
                <c:pt idx="333">
                  <c:v>5.5341220273080474E-5</c:v>
                </c:pt>
                <c:pt idx="334">
                  <c:v>5.9842337098924777E-5</c:v>
                </c:pt>
                <c:pt idx="335">
                  <c:v>6.3246994338448843E-5</c:v>
                </c:pt>
                <c:pt idx="336">
                  <c:v>6.5428213008892532E-5</c:v>
                </c:pt>
                <c:pt idx="337">
                  <c:v>6.6309655971300029E-5</c:v>
                </c:pt>
                <c:pt idx="338">
                  <c:v>6.5867734972366982E-5</c:v>
                </c:pt>
                <c:pt idx="339">
                  <c:v>6.4131605828255251E-5</c:v>
                </c:pt>
                <c:pt idx="340">
                  <c:v>6.118108914432309E-5</c:v>
                </c:pt>
                <c:pt idx="341">
                  <c:v>5.7142634689904795E-5</c:v>
                </c:pt>
                <c:pt idx="342">
                  <c:v>5.2183522232646442E-5</c:v>
                </c:pt>
                <c:pt idx="343">
                  <c:v>4.6504557465042492E-5</c:v>
                </c:pt>
                <c:pt idx="344">
                  <c:v>4.0331576204329181E-5</c:v>
                </c:pt>
                <c:pt idx="345">
                  <c:v>3.3906111376127061E-5</c:v>
                </c:pt>
                <c:pt idx="346">
                  <c:v>2.7475604012718273E-5</c:v>
                </c:pt>
                <c:pt idx="347">
                  <c:v>2.1283550814169743E-5</c:v>
                </c:pt>
                <c:pt idx="348">
                  <c:v>1.5559976555973735E-5</c:v>
                </c:pt>
                <c:pt idx="349">
                  <c:v>1.0512600214322065E-5</c:v>
                </c:pt>
                <c:pt idx="350">
                  <c:v>6.3190301380595708E-6</c:v>
                </c:pt>
                <c:pt idx="351">
                  <c:v>3.1202774789248433E-6</c:v>
                </c:pt>
                <c:pt idx="352">
                  <c:v>1.0158204181436263E-6</c:v>
                </c:pt>
                <c:pt idx="353">
                  <c:v>6.0386896205142648E-8</c:v>
                </c:pt>
                <c:pt idx="354">
                  <c:v>2.6255324049896501E-7</c:v>
                </c:pt>
                <c:pt idx="355">
                  <c:v>1.5851831389105074E-6</c:v>
                </c:pt>
                <c:pt idx="356">
                  <c:v>3.9476587281092178E-6</c:v>
                </c:pt>
                <c:pt idx="357">
                  <c:v>7.2297859959485947E-6</c:v>
                </c:pt>
                <c:pt idx="358">
                  <c:v>1.1277192911816694E-5</c:v>
                </c:pt>
                <c:pt idx="359">
                  <c:v>1.5907983099818914E-5</c:v>
                </c:pt>
                <c:pt idx="360">
                  <c:v>2.0920362500084752E-5</c:v>
                </c:pt>
                <c:pt idx="361">
                  <c:v>2.6100922931695394E-5</c:v>
                </c:pt>
                <c:pt idx="362">
                  <c:v>3.123324589549316E-5</c:v>
                </c:pt>
                <c:pt idx="363">
                  <c:v>3.6106482929234115E-5</c:v>
                </c:pt>
                <c:pt idx="364">
                  <c:v>4.0523575404207102E-5</c:v>
                </c:pt>
                <c:pt idx="365">
                  <c:v>4.430879635079215E-5</c:v>
                </c:pt>
                <c:pt idx="366">
                  <c:v>4.7314328734112192E-5</c:v>
                </c:pt>
                <c:pt idx="367">
                  <c:v>4.9425637124064805E-5</c:v>
                </c:pt>
                <c:pt idx="368">
                  <c:v>5.0565441075902759E-5</c:v>
                </c:pt>
                <c:pt idx="369">
                  <c:v>5.0696156600375791E-5</c:v>
                </c:pt>
                <c:pt idx="370">
                  <c:v>4.9820734471477168E-5</c:v>
                </c:pt>
                <c:pt idx="371">
                  <c:v>4.7981888279773332E-5</c:v>
                </c:pt>
                <c:pt idx="372">
                  <c:v>4.5259768545222317E-5</c:v>
                </c:pt>
                <c:pt idx="373">
                  <c:v>4.1768199380581717E-5</c:v>
                </c:pt>
                <c:pt idx="374">
                  <c:v>3.7649648836287315E-5</c:v>
                </c:pt>
                <c:pt idx="375">
                  <c:v>3.3069151105137108E-5</c:v>
                </c:pt>
                <c:pt idx="376">
                  <c:v>2.8207436495364917E-5</c:v>
                </c:pt>
                <c:pt idx="377">
                  <c:v>2.3253552161477486E-5</c:v>
                </c:pt>
                <c:pt idx="378">
                  <c:v>1.8397272119472558E-5</c:v>
                </c:pt>
                <c:pt idx="379">
                  <c:v>1.3821598639467308E-5</c:v>
                </c:pt>
                <c:pt idx="380">
                  <c:v>9.6956487526750529E-6</c:v>
                </c:pt>
                <c:pt idx="381">
                  <c:v>6.1681998463107147E-6</c:v>
                </c:pt>
                <c:pt idx="382">
                  <c:v>3.362138103418678E-6</c:v>
                </c:pt>
                <c:pt idx="383">
                  <c:v>1.3700142240792096E-6</c:v>
                </c:pt>
                <c:pt idx="384">
                  <c:v>2.5086412488487742E-7</c:v>
                </c:pt>
                <c:pt idx="385">
                  <c:v>2.8400104928977594E-8</c:v>
                </c:pt>
                <c:pt idx="386">
                  <c:v>6.9062242279325686E-7</c:v>
                </c:pt>
                <c:pt idx="387">
                  <c:v>2.1908445821675296E-6</c:v>
                </c:pt>
                <c:pt idx="388">
                  <c:v>4.4500701145376903E-6</c:v>
                </c:pt>
                <c:pt idx="389">
                  <c:v>7.3606064376383171E-6</c:v>
                </c:pt>
                <c:pt idx="390">
                  <c:v>1.0790754457328134E-5</c:v>
                </c:pt>
                <c:pt idx="391">
                  <c:v>1.4590372729019015E-5</c:v>
                </c:pt>
                <c:pt idx="392">
                  <c:v>1.8597083659914494E-5</c:v>
                </c:pt>
                <c:pt idx="393">
                  <c:v>2.2642867515815912E-5</c:v>
                </c:pt>
                <c:pt idx="394">
                  <c:v>2.6560778603053595E-5</c:v>
                </c:pt>
                <c:pt idx="395">
                  <c:v>3.0191517218112553E-5</c:v>
                </c:pt>
                <c:pt idx="396">
                  <c:v>3.3389600665029538E-5</c:v>
                </c:pt>
                <c:pt idx="397">
                  <c:v>3.6028896294151529E-5</c:v>
                </c:pt>
                <c:pt idx="398">
                  <c:v>3.8007308193962549E-5</c:v>
                </c:pt>
                <c:pt idx="399">
                  <c:v>3.9250445608369599E-5</c:v>
                </c:pt>
                <c:pt idx="400">
                  <c:v>3.9714143807517258E-5</c:v>
                </c:pt>
                <c:pt idx="401">
                  <c:v>3.9385755242207698E-5</c:v>
                </c:pt>
                <c:pt idx="402">
                  <c:v>3.8284178443653017E-5</c:v>
                </c:pt>
                <c:pt idx="403">
                  <c:v>3.6458642303866814E-5</c:v>
                </c:pt>
                <c:pt idx="404">
                  <c:v>3.3986312108054709E-5</c:v>
                </c:pt>
                <c:pt idx="405">
                  <c:v>3.0968829095030876E-5</c:v>
                </c:pt>
                <c:pt idx="406">
                  <c:v>2.7527935659788972E-5</c:v>
                </c:pt>
                <c:pt idx="407">
                  <c:v>2.3800372073193035E-5</c:v>
                </c:pt>
                <c:pt idx="408">
                  <c:v>1.9932256546906035E-5</c:v>
                </c:pt>
                <c:pt idx="409">
                  <c:v>1.607317771145865E-5</c:v>
                </c:pt>
                <c:pt idx="410">
                  <c:v>1.2370236551272362E-5</c:v>
                </c:pt>
                <c:pt idx="411">
                  <c:v>8.9622733740300628E-6</c:v>
                </c:pt>
                <c:pt idx="412">
                  <c:v>5.9745046777512327E-6</c:v>
                </c:pt>
                <c:pt idx="413">
                  <c:v>3.513775372643032E-6</c:v>
                </c:pt>
                <c:pt idx="414">
                  <c:v>1.6646046047639063E-6</c:v>
                </c:pt>
                <c:pt idx="415">
                  <c:v>4.8616959722747603E-7</c:v>
                </c:pt>
                <c:pt idx="416">
                  <c:v>1.0332897439322538E-8</c:v>
                </c:pt>
                <c:pt idx="417">
                  <c:v>2.4077580491979084E-7</c:v>
                </c:pt>
                <c:pt idx="418">
                  <c:v>1.1532562805618209E-6</c:v>
                </c:pt>
                <c:pt idx="419">
                  <c:v>2.696965080183116E-6</c:v>
                </c:pt>
                <c:pt idx="420">
                  <c:v>4.7969109663810733E-6</c:v>
                </c:pt>
                <c:pt idx="421">
                  <c:v>7.3572262959449633E-6</c:v>
                </c:pt>
                <c:pt idx="422">
                  <c:v>1.0265249563888793E-5</c:v>
                </c:pt>
                <c:pt idx="423">
                  <c:v>1.3396212906391739E-5</c:v>
                </c:pt>
                <c:pt idx="424">
                  <c:v>1.661834116103672E-5</c:v>
                </c:pt>
                <c:pt idx="425">
                  <c:v>1.9798155594458679E-5</c:v>
                </c:pt>
                <c:pt idx="426">
                  <c:v>2.2805770254257135E-5</c:v>
                </c:pt>
                <c:pt idx="427">
                  <c:v>2.551997216951052E-5</c:v>
                </c:pt>
                <c:pt idx="428">
                  <c:v>2.7832888066197651E-5</c:v>
                </c:pt>
                <c:pt idx="429">
                  <c:v>2.9654059315907249E-5</c:v>
                </c:pt>
                <c:pt idx="430">
                  <c:v>3.0913772642942214E-5</c:v>
                </c:pt>
                <c:pt idx="431">
                  <c:v>3.1565525566958037E-5</c:v>
                </c:pt>
                <c:pt idx="432">
                  <c:v>3.158754133989293E-5</c:v>
                </c:pt>
                <c:pt idx="433">
                  <c:v>3.0983286779214909E-5</c:v>
                </c:pt>
                <c:pt idx="434">
                  <c:v>2.9780986344353174E-5</c:v>
                </c:pt>
                <c:pt idx="435">
                  <c:v>2.8032165459708796E-5</c:v>
                </c:pt>
                <c:pt idx="436">
                  <c:v>2.5809293899178269E-5</c:v>
                </c:pt>
                <c:pt idx="437">
                  <c:v>2.3202634550855321E-5</c:v>
                </c:pt>
                <c:pt idx="438">
                  <c:v>2.031643276372611E-5</c:v>
                </c:pt>
                <c:pt idx="439">
                  <c:v>1.7264605627648488E-5</c:v>
                </c:pt>
                <c:pt idx="440">
                  <c:v>1.416610808115135E-5</c:v>
                </c:pt>
                <c:pt idx="441">
                  <c:v>1.1140163077867079E-5</c:v>
                </c:pt>
                <c:pt idx="442">
                  <c:v>8.3015458624203187E-6</c:v>
                </c:pt>
                <c:pt idx="443">
                  <c:v>5.7561077010608785E-6</c:v>
                </c:pt>
                <c:pt idx="444">
                  <c:v>3.5967124679283166E-6</c:v>
                </c:pt>
                <c:pt idx="445">
                  <c:v>1.899740872364963E-6</c:v>
                </c:pt>
                <c:pt idx="446">
                  <c:v>7.222926485702001E-7</c:v>
                </c:pt>
                <c:pt idx="447">
                  <c:v>1.0018775780493344E-7</c:v>
                </c:pt>
                <c:pt idx="448">
                  <c:v>4.6834792039286396E-8</c:v>
                </c:pt>
                <c:pt idx="449">
                  <c:v>5.5299965830073181E-7</c:v>
                </c:pt>
                <c:pt idx="450">
                  <c:v>1.5874716774362005E-6</c:v>
                </c:pt>
                <c:pt idx="451">
                  <c:v>3.0985888761856994E-6</c:v>
                </c:pt>
                <c:pt idx="452">
                  <c:v>5.0165508718289502E-6</c:v>
                </c:pt>
                <c:pt idx="453">
                  <c:v>7.2564176326414946E-6</c:v>
                </c:pt>
                <c:pt idx="454">
                  <c:v>9.7216666880201508E-6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2-4553-BC28-53C5194DC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02152"/>
        <c:axId val="69805240"/>
      </c:lineChart>
      <c:catAx>
        <c:axId val="69802152"/>
        <c:scaling>
          <c:orientation val="minMax"/>
        </c:scaling>
        <c:delete val="0"/>
        <c:axPos val="b"/>
        <c:numFmt formatCode="0_ " sourceLinked="0"/>
        <c:majorTickMark val="out"/>
        <c:minorTickMark val="none"/>
        <c:tickLblPos val="nextTo"/>
        <c:spPr>
          <a:ln/>
        </c:spPr>
        <c:crossAx val="69805240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69805240"/>
        <c:scaling>
          <c:logBase val="10"/>
          <c:orientation val="minMax"/>
          <c:max val="1"/>
        </c:scaling>
        <c:delete val="0"/>
        <c:axPos val="l"/>
        <c:majorGridlines/>
        <c:numFmt formatCode="0.0E+00" sourceLinked="0"/>
        <c:majorTickMark val="out"/>
        <c:minorTickMark val="none"/>
        <c:tickLblPos val="nextTo"/>
        <c:crossAx val="69802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BB6A8-7F6B-0E4B-B79F-F5D9F0578627}" type="datetimeFigureOut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B76-63DE-4B41-AFD7-3DB3A7E9B84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921A0-40D8-904E-AEB7-C76ECBE83F1B}" type="datetimeFigureOut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5E8A-C341-0947-A207-6ED89BA092E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65E8A-C341-0947-A207-6ED89BA092E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417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E564-33ED-B341-9A70-6B774D4B43D1}" type="datetime1">
              <a:rPr kumimoji="1" lang="ja-JP" altLang="en-US" smtClean="0"/>
              <a:pPr/>
              <a:t>2025/1/21</a:t>
            </a:fld>
            <a:endParaRPr kumimoji="1" 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E5A5-00F4-1249-9E8E-2892A6DD7596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E0BC-D5C5-B643-8F92-C478591A650C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911C-C967-EF47-9C1F-C0A02C711945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C65-343D-334E-B4D8-5B49537A9E69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19A9-B732-394A-BCC7-B49BECD62968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03C0-A370-C241-9AD1-0B65C9C63106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4C3-E8D7-8C41-ADD4-F5D7F0443A55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75B-B127-FA4F-A8A5-07C08B77FC81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70D6-9E73-A042-AED6-515CEF0FBEB9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9C9B-E421-394E-BEFE-0A260387120C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/>
            </a:gs>
            <a:gs pos="81000">
              <a:schemeClr val="bg2"/>
            </a:gs>
          </a:gsLst>
          <a:lin ang="22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69B8D2-6CFA-E34F-B15D-40F371F8F8F8}" type="datetime1">
              <a:rPr lang="ja-JP" altLang="en-US" smtClean="0"/>
              <a:pPr/>
              <a:t>2025/1/21</a:t>
            </a:fld>
            <a:endParaRPr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D3D7D1-F0F9-9444-9ADB-B5939DCA355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7" name="タイトル 11"/>
          <p:cNvSpPr>
            <a:spLocks noGrp="1"/>
          </p:cNvSpPr>
          <p:nvPr>
            <p:ph type="title"/>
          </p:nvPr>
        </p:nvSpPr>
        <p:spPr>
          <a:xfrm>
            <a:off x="66666" y="1070169"/>
            <a:ext cx="8991708" cy="3281852"/>
          </a:xfrm>
        </p:spPr>
        <p:txBody>
          <a:bodyPr>
            <a:normAutofit/>
          </a:bodyPr>
          <a:lstStyle/>
          <a:p>
            <a:br>
              <a:rPr lang="en-US" altLang="ja-JP" b="1" cap="none" dirty="0">
                <a:solidFill>
                  <a:schemeClr val="tx1"/>
                </a:solidFill>
                <a:effectLst/>
                <a:latin typeface="ＭＳ Ｐゴシック"/>
                <a:ea typeface="ＭＳ Ｐゴシック"/>
              </a:rPr>
            </a:br>
            <a:r>
              <a:rPr lang="ja-JP" altLang="ja-JP" cap="none" dirty="0">
                <a:effectLst/>
              </a:rPr>
              <a:t>　</a:t>
            </a:r>
            <a:br>
              <a:rPr lang="en-US" altLang="ja-JP" cap="none" dirty="0">
                <a:effectLst/>
              </a:rPr>
            </a:br>
            <a:r>
              <a:rPr lang="ja-JP" altLang="ja-JP" cap="none" dirty="0">
                <a:effectLst/>
              </a:rPr>
              <a:t>　</a:t>
            </a:r>
            <a:r>
              <a:rPr lang="ja-JP" altLang="en-US" cap="none" dirty="0">
                <a:effectLst/>
              </a:rPr>
              <a:t> </a:t>
            </a:r>
            <a:r>
              <a:rPr lang="ja-JP" altLang="en-US" sz="4000" cap="none" dirty="0">
                <a:effectLst/>
              </a:rPr>
              <a:t>シリウスの回折像とシリウス</a:t>
            </a:r>
            <a:r>
              <a:rPr lang="en-US" altLang="ja-JP" sz="4000" cap="none" dirty="0">
                <a:effectLst/>
              </a:rPr>
              <a:t>B</a:t>
            </a:r>
            <a:br>
              <a:rPr lang="en-US" altLang="ja-JP" sz="4000" cap="none" dirty="0">
                <a:effectLst/>
              </a:rPr>
            </a:br>
            <a:br>
              <a:rPr lang="en-US" altLang="ja-JP" cap="none" dirty="0">
                <a:effectLst/>
              </a:rPr>
            </a:br>
            <a:endParaRPr lang="ja-JP" altLang="en-US" sz="2667" cap="none" dirty="0"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717" y="5158994"/>
            <a:ext cx="297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2024</a:t>
            </a:r>
            <a:r>
              <a:rPr lang="ja-JP" altLang="en-US" sz="2400" dirty="0"/>
              <a:t>年</a:t>
            </a:r>
            <a:endParaRPr lang="en-US" altLang="ja-JP" sz="2400" dirty="0"/>
          </a:p>
          <a:p>
            <a:r>
              <a:rPr lang="ja-JP" altLang="en-US" sz="2400" dirty="0"/>
              <a:t>作成：舟越　和己</a:t>
            </a:r>
            <a:endParaRPr lang="en-US" altLang="ja-JP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4576" y="1050654"/>
            <a:ext cx="88270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■不</a:t>
            </a:r>
            <a:r>
              <a:rPr lang="ja-JP" altLang="en-US" sz="2800" b="0" i="0" dirty="0">
                <a:solidFill>
                  <a:srgbClr val="000000"/>
                </a:solidFill>
                <a:effectLst/>
                <a:latin typeface="+mn-ea"/>
              </a:rPr>
              <a:t>等光二重星の分離</a:t>
            </a:r>
            <a:endParaRPr lang="en-US" altLang="ja-JP" sz="2800" b="0" i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右図は、</a:t>
            </a:r>
            <a:r>
              <a:rPr lang="en-US" altLang="ja-JP" sz="2800" dirty="0">
                <a:solidFill>
                  <a:srgbClr val="000000"/>
                </a:solidFill>
                <a:latin typeface="+mn-ea"/>
              </a:rPr>
              <a:t>10cm</a:t>
            </a:r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屈折において横軸を二重星の離角、縦軸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を二重星の等級差としたとき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「二重星が分離可能エリアと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分離できないエリア」を示して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います（注）。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→これを見ると、分離可能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　エリアがカーブしているので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　等級差が大きい二重星ほど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　分離が難しくなることを示し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　ています。</a:t>
            </a:r>
            <a:endParaRPr lang="en-US" altLang="ja-JP" sz="28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2000" dirty="0">
                <a:solidFill>
                  <a:srgbClr val="000000"/>
                </a:solidFill>
                <a:latin typeface="+mn-ea"/>
              </a:rPr>
              <a:t>（注）</a:t>
            </a:r>
            <a:r>
              <a:rPr lang="en-US" altLang="ja-JP" sz="2000" dirty="0">
                <a:solidFill>
                  <a:srgbClr val="000000"/>
                </a:solidFill>
                <a:latin typeface="+mn-ea"/>
              </a:rPr>
              <a:t>Fuzzy Splitting by Luis Arguelles.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+mn-ea"/>
              </a:rPr>
              <a:t>          </a:t>
            </a:r>
            <a:endParaRPr lang="en-US" altLang="ja-JP" sz="20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２．二重星の分離について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(2)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BCDDCB-5569-4208-86E3-C6FDEC79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84" y="2061107"/>
            <a:ext cx="3551776" cy="44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7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4576" y="1050654"/>
            <a:ext cx="88270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■シリウスは主星と伴星の等級差が約</a:t>
            </a:r>
            <a:r>
              <a:rPr lang="en-US" altLang="ja-JP" sz="2800" dirty="0">
                <a:latin typeface="+mn-ea"/>
              </a:rPr>
              <a:t>1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１</a:t>
            </a:r>
            <a:r>
              <a:rPr lang="ja-JP" altLang="en-US" sz="2800" dirty="0">
                <a:latin typeface="+mn-ea"/>
              </a:rPr>
              <a:t>等級と非常に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大きく、分離が困難な理由となっています。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  </a:t>
            </a:r>
            <a:r>
              <a:rPr lang="ja-JP" altLang="en-US" sz="2800" dirty="0">
                <a:latin typeface="+mn-ea"/>
              </a:rPr>
              <a:t>→全ページのグラフ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において、分離境界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のカーブを延長すると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+mn-ea"/>
              </a:rPr>
              <a:t>10cm</a:t>
            </a:r>
            <a:r>
              <a:rPr lang="ja-JP" altLang="en-US" sz="2800" dirty="0">
                <a:latin typeface="+mn-ea"/>
              </a:rPr>
              <a:t>屈折でのシリウス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分離は最大離角の時期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に何とか達成可能な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ようです。</a:t>
            </a:r>
            <a:endParaRPr lang="en-US" altLang="ja-JP" sz="20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２．二重星の分離について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(3)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BCDDCB-5569-4208-86E3-C6FDEC79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17" y="3781451"/>
            <a:ext cx="2191058" cy="2724124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D568FBC-F4E2-47E1-BB58-B6048A945555}"/>
              </a:ext>
            </a:extLst>
          </p:cNvPr>
          <p:cNvCxnSpPr>
            <a:cxnSpLocks/>
          </p:cNvCxnSpPr>
          <p:nvPr/>
        </p:nvCxnSpPr>
        <p:spPr>
          <a:xfrm>
            <a:off x="6287861" y="6233432"/>
            <a:ext cx="2189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0DCD260-2E19-4489-9676-86667C266F2E}"/>
              </a:ext>
            </a:extLst>
          </p:cNvPr>
          <p:cNvCxnSpPr>
            <a:cxnSpLocks/>
          </p:cNvCxnSpPr>
          <p:nvPr/>
        </p:nvCxnSpPr>
        <p:spPr>
          <a:xfrm flipV="1">
            <a:off x="4459063" y="2179864"/>
            <a:ext cx="0" cy="175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7CF1437-0AD0-4152-A554-3626A97ADDF1}"/>
              </a:ext>
            </a:extLst>
          </p:cNvPr>
          <p:cNvCxnSpPr>
            <a:cxnSpLocks/>
          </p:cNvCxnSpPr>
          <p:nvPr/>
        </p:nvCxnSpPr>
        <p:spPr>
          <a:xfrm>
            <a:off x="4459063" y="2179864"/>
            <a:ext cx="4018187" cy="151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D6899B0-2DF6-464F-BA4E-265AC6EB7A4A}"/>
              </a:ext>
            </a:extLst>
          </p:cNvPr>
          <p:cNvCxnSpPr>
            <a:cxnSpLocks/>
          </p:cNvCxnSpPr>
          <p:nvPr/>
        </p:nvCxnSpPr>
        <p:spPr>
          <a:xfrm flipV="1">
            <a:off x="8414984" y="2195046"/>
            <a:ext cx="62266" cy="40535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BC8BE4-50E1-440B-9D8D-F278113A9F92}"/>
              </a:ext>
            </a:extLst>
          </p:cNvPr>
          <p:cNvSpPr txBox="1"/>
          <p:nvPr/>
        </p:nvSpPr>
        <p:spPr>
          <a:xfrm>
            <a:off x="8178927" y="6230797"/>
            <a:ext cx="75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11</a:t>
            </a:r>
            <a:r>
              <a:rPr kumimoji="1" lang="ja-JP" altLang="en-US" sz="1400" dirty="0"/>
              <a:t>秒角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FFFECD-1B6D-4ABA-8523-DD9415DA786F}"/>
              </a:ext>
            </a:extLst>
          </p:cNvPr>
          <p:cNvSpPr txBox="1"/>
          <p:nvPr/>
        </p:nvSpPr>
        <p:spPr>
          <a:xfrm>
            <a:off x="3686179" y="2033298"/>
            <a:ext cx="75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11</a:t>
            </a:r>
            <a:r>
              <a:rPr kumimoji="1" lang="ja-JP" altLang="en-US" sz="1400" dirty="0"/>
              <a:t>等差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129111A-7977-4491-93B4-C4592DDC0FDD}"/>
              </a:ext>
            </a:extLst>
          </p:cNvPr>
          <p:cNvSpPr/>
          <p:nvPr/>
        </p:nvSpPr>
        <p:spPr>
          <a:xfrm>
            <a:off x="4943476" y="2033336"/>
            <a:ext cx="3533774" cy="4234114"/>
          </a:xfrm>
          <a:custGeom>
            <a:avLst/>
            <a:gdLst>
              <a:gd name="connsiteX0" fmla="*/ 0 w 3676650"/>
              <a:gd name="connsiteY0" fmla="*/ 4057650 h 4057650"/>
              <a:gd name="connsiteX1" fmla="*/ 66675 w 3676650"/>
              <a:gd name="connsiteY1" fmla="*/ 3705225 h 4057650"/>
              <a:gd name="connsiteX2" fmla="*/ 238125 w 3676650"/>
              <a:gd name="connsiteY2" fmla="*/ 3143250 h 4057650"/>
              <a:gd name="connsiteX3" fmla="*/ 704850 w 3676650"/>
              <a:gd name="connsiteY3" fmla="*/ 2305050 h 4057650"/>
              <a:gd name="connsiteX4" fmla="*/ 1257300 w 3676650"/>
              <a:gd name="connsiteY4" fmla="*/ 1647825 h 4057650"/>
              <a:gd name="connsiteX5" fmla="*/ 1743075 w 3676650"/>
              <a:gd name="connsiteY5" fmla="*/ 1047750 h 4057650"/>
              <a:gd name="connsiteX6" fmla="*/ 2171700 w 3676650"/>
              <a:gd name="connsiteY6" fmla="*/ 714375 h 4057650"/>
              <a:gd name="connsiteX7" fmla="*/ 2724150 w 3676650"/>
              <a:gd name="connsiteY7" fmla="*/ 361950 h 4057650"/>
              <a:gd name="connsiteX8" fmla="*/ 3200400 w 3676650"/>
              <a:gd name="connsiteY8" fmla="*/ 133350 h 4057650"/>
              <a:gd name="connsiteX9" fmla="*/ 3676650 w 3676650"/>
              <a:gd name="connsiteY9" fmla="*/ 0 h 4057650"/>
              <a:gd name="connsiteX10" fmla="*/ 3676650 w 3676650"/>
              <a:gd name="connsiteY10" fmla="*/ 0 h 4057650"/>
              <a:gd name="connsiteX11" fmla="*/ 3676650 w 3676650"/>
              <a:gd name="connsiteY11" fmla="*/ 28575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6650" h="4057650">
                <a:moveTo>
                  <a:pt x="0" y="4057650"/>
                </a:moveTo>
                <a:cubicBezTo>
                  <a:pt x="13494" y="3957637"/>
                  <a:pt x="26988" y="3857625"/>
                  <a:pt x="66675" y="3705225"/>
                </a:cubicBezTo>
                <a:cubicBezTo>
                  <a:pt x="106363" y="3552825"/>
                  <a:pt x="131762" y="3376613"/>
                  <a:pt x="238125" y="3143250"/>
                </a:cubicBezTo>
                <a:cubicBezTo>
                  <a:pt x="344488" y="2909887"/>
                  <a:pt x="534988" y="2554287"/>
                  <a:pt x="704850" y="2305050"/>
                </a:cubicBezTo>
                <a:cubicBezTo>
                  <a:pt x="874712" y="2055813"/>
                  <a:pt x="1084263" y="1857375"/>
                  <a:pt x="1257300" y="1647825"/>
                </a:cubicBezTo>
                <a:cubicBezTo>
                  <a:pt x="1430337" y="1438275"/>
                  <a:pt x="1590675" y="1203325"/>
                  <a:pt x="1743075" y="1047750"/>
                </a:cubicBezTo>
                <a:cubicBezTo>
                  <a:pt x="1895475" y="892175"/>
                  <a:pt x="2008188" y="828675"/>
                  <a:pt x="2171700" y="714375"/>
                </a:cubicBezTo>
                <a:cubicBezTo>
                  <a:pt x="2335212" y="600075"/>
                  <a:pt x="2552700" y="458787"/>
                  <a:pt x="2724150" y="361950"/>
                </a:cubicBezTo>
                <a:cubicBezTo>
                  <a:pt x="2895600" y="265112"/>
                  <a:pt x="3041650" y="193675"/>
                  <a:pt x="3200400" y="133350"/>
                </a:cubicBezTo>
                <a:cubicBezTo>
                  <a:pt x="3359150" y="73025"/>
                  <a:pt x="3676650" y="0"/>
                  <a:pt x="3676650" y="0"/>
                </a:cubicBezTo>
                <a:lnTo>
                  <a:pt x="3676650" y="0"/>
                </a:lnTo>
                <a:lnTo>
                  <a:pt x="3676650" y="2857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84D53F-6003-46EE-B5B0-475097E6E54E}"/>
              </a:ext>
            </a:extLst>
          </p:cNvPr>
          <p:cNvSpPr txBox="1"/>
          <p:nvPr/>
        </p:nvSpPr>
        <p:spPr>
          <a:xfrm>
            <a:off x="6953250" y="3781451"/>
            <a:ext cx="133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SPLITTABLE</a:t>
            </a:r>
          </a:p>
          <a:p>
            <a:r>
              <a:rPr lang="en-US" altLang="ja-JP" dirty="0"/>
              <a:t>AREA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DAD1C95-E5DC-40B2-9AB9-AB460821C0A9}"/>
              </a:ext>
            </a:extLst>
          </p:cNvPr>
          <p:cNvSpPr txBox="1"/>
          <p:nvPr/>
        </p:nvSpPr>
        <p:spPr>
          <a:xfrm>
            <a:off x="4806238" y="2503373"/>
            <a:ext cx="1623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UNSPLITTABLE</a:t>
            </a:r>
          </a:p>
          <a:p>
            <a:r>
              <a:rPr lang="en-US" altLang="ja-JP" dirty="0"/>
              <a:t>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74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28978" y="2799413"/>
            <a:ext cx="8235242" cy="841248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reflection blurRad="12700" endPos="0" dir="5400000" sy="-90000" algn="bl" rotWithShape="0"/>
                </a:effectLst>
              </a:rPr>
              <a:t>３．シリウスの回折像とシリウス</a:t>
            </a:r>
            <a:r>
              <a:rPr lang="en-US" altLang="ja-JP" dirty="0">
                <a:effectLst>
                  <a:reflection blurRad="12700" endPos="0" dir="5400000" sy="-90000" algn="bl" rotWithShape="0"/>
                </a:effectLst>
              </a:rPr>
              <a:t>B</a:t>
            </a:r>
            <a:br>
              <a:rPr lang="en-US" altLang="ja-JP" dirty="0">
                <a:effectLst>
                  <a:reflection blurRad="12700" endPos="0" dir="5400000" sy="-90000" algn="bl" rotWithShape="0"/>
                </a:effectLst>
              </a:rPr>
            </a:br>
            <a:r>
              <a:rPr lang="ja-JP" altLang="en-US" dirty="0">
                <a:effectLst>
                  <a:reflection blurRad="12700" endPos="0" dir="5400000" sy="-90000" algn="bl" rotWithShape="0"/>
                </a:effectLst>
              </a:rPr>
              <a:t>　　の位置関係</a:t>
            </a:r>
            <a:br>
              <a:rPr lang="en-US" altLang="ja-JP" dirty="0">
                <a:effectLst>
                  <a:reflection blurRad="12700" endPos="0" dir="5400000" sy="-90000" algn="bl" rotWithShape="0"/>
                </a:effectLst>
              </a:rPr>
            </a:br>
            <a:r>
              <a:rPr lang="ja-JP" altLang="en-US" dirty="0">
                <a:effectLst>
                  <a:reflection blurRad="12700" endPos="0" dir="5400000" sy="-90000" algn="bl" rotWithShape="0"/>
                </a:effectLst>
              </a:rPr>
              <a:t>　（口径別、遮蔽有</a:t>
            </a:r>
            <a:r>
              <a:rPr lang="en-US" altLang="ja-JP" dirty="0">
                <a:effectLst>
                  <a:reflection blurRad="12700" endPos="0" dir="5400000" sy="-90000" algn="bl" rotWithShape="0"/>
                </a:effectLst>
              </a:rPr>
              <a:t>/</a:t>
            </a:r>
            <a:r>
              <a:rPr lang="ja-JP" altLang="en-US" dirty="0">
                <a:effectLst>
                  <a:reflection blurRad="12700" endPos="0" dir="5400000" sy="-90000" algn="bl" rotWithShape="0"/>
                </a:effectLst>
              </a:rPr>
              <a:t>無、について</a:t>
            </a:r>
            <a:br>
              <a:rPr lang="en-US" altLang="ja-JP" dirty="0">
                <a:effectLst>
                  <a:reflection blurRad="12700" endPos="0" dir="5400000" sy="-90000" algn="bl" rotWithShape="0"/>
                </a:effectLst>
              </a:rPr>
            </a:br>
            <a:r>
              <a:rPr lang="ja-JP" altLang="en-US" dirty="0">
                <a:effectLst>
                  <a:reflection blurRad="12700" endPos="0" dir="5400000" sy="-90000" algn="bl" rotWithShape="0"/>
                </a:effectLst>
              </a:rPr>
              <a:t>　　例を示します）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824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シリウス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A</a:t>
            </a:r>
            <a:r>
              <a:rPr lang="ja-JP" altLang="en-US" sz="3200" cap="none" dirty="0">
                <a:solidFill>
                  <a:schemeClr val="tx1"/>
                </a:solidFill>
                <a:effectLst/>
              </a:rPr>
              <a:t>の回折像と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B</a:t>
            </a:r>
            <a:r>
              <a:rPr lang="ja-JP" altLang="en-US" sz="3200" cap="none" dirty="0">
                <a:solidFill>
                  <a:schemeClr val="tx1"/>
                </a:solidFill>
                <a:effectLst/>
              </a:rPr>
              <a:t>の位置関係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(10cm</a:t>
            </a:r>
            <a:r>
              <a:rPr lang="ja-JP" altLang="en-US" sz="3200" cap="none" dirty="0">
                <a:solidFill>
                  <a:schemeClr val="tx1"/>
                </a:solidFill>
                <a:effectLst/>
              </a:rPr>
              <a:t>屈折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019" y="1066846"/>
            <a:ext cx="8868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/>
              </a:rPr>
              <a:t>■</a:t>
            </a:r>
            <a:r>
              <a:rPr lang="en-US" altLang="ja-JP" sz="2400" dirty="0">
                <a:latin typeface="ＭＳ Ｐゴシック"/>
              </a:rPr>
              <a:t>10cm</a:t>
            </a:r>
            <a:r>
              <a:rPr lang="ja-JP" altLang="en-US" sz="2400" dirty="0">
                <a:latin typeface="ＭＳ Ｐゴシック"/>
              </a:rPr>
              <a:t>屈折の場合、第１０回折リング</a:t>
            </a:r>
            <a:r>
              <a:rPr lang="en-US" altLang="ja-JP" sz="2400" dirty="0">
                <a:latin typeface="ＭＳ Ｐゴシック"/>
              </a:rPr>
              <a:t>(9.0</a:t>
            </a:r>
            <a:r>
              <a:rPr lang="ja-JP" altLang="en-US" sz="2400" dirty="0">
                <a:latin typeface="ＭＳ Ｐゴシック"/>
              </a:rPr>
              <a:t>等）と重なる位置にある。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→</a:t>
            </a:r>
            <a:r>
              <a:rPr lang="en-US" altLang="ja-JP" sz="2400" dirty="0">
                <a:latin typeface="ＭＳ Ｐゴシック"/>
              </a:rPr>
              <a:t>10cm</a:t>
            </a:r>
            <a:r>
              <a:rPr lang="ja-JP" altLang="en-US" sz="2400" dirty="0">
                <a:latin typeface="ＭＳ Ｐゴシック"/>
              </a:rPr>
              <a:t>屈折で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　シリウス</a:t>
            </a:r>
            <a:r>
              <a:rPr lang="en-US" altLang="ja-JP" sz="2400" dirty="0">
                <a:latin typeface="ＭＳ Ｐゴシック"/>
              </a:rPr>
              <a:t>B</a:t>
            </a:r>
            <a:r>
              <a:rPr lang="ja-JP" altLang="en-US" sz="2400" dirty="0">
                <a:latin typeface="ＭＳ Ｐゴシック"/>
              </a:rPr>
              <a:t>は見え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　ないことはないが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　非常に難しい。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■縦軸は光の強度を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示し、対数目盛表示。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エアリーディスクの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頂点を</a:t>
            </a:r>
            <a:r>
              <a:rPr lang="en-US" altLang="ja-JP" sz="2400" dirty="0">
                <a:latin typeface="ＭＳ Ｐゴシック"/>
              </a:rPr>
              <a:t>1.0</a:t>
            </a:r>
            <a:r>
              <a:rPr lang="ja-JP" altLang="en-US" sz="2400" dirty="0">
                <a:latin typeface="ＭＳ Ｐゴシック"/>
              </a:rPr>
              <a:t>としたとき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第一回折リングの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頂点の光の強度は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</a:t>
            </a:r>
            <a:r>
              <a:rPr lang="en-US" altLang="ja-JP" sz="2400" dirty="0">
                <a:latin typeface="ＭＳ Ｐゴシック"/>
              </a:rPr>
              <a:t>1.74E-02=0.0174(1.74%)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978280"/>
              </p:ext>
            </p:extLst>
          </p:nvPr>
        </p:nvGraphicFramePr>
        <p:xfrm>
          <a:off x="3059440" y="1639396"/>
          <a:ext cx="576834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82DDC044-7464-4C53-832D-84C9AF6A7065}"/>
              </a:ext>
            </a:extLst>
          </p:cNvPr>
          <p:cNvSpPr txBox="1"/>
          <p:nvPr/>
        </p:nvSpPr>
        <p:spPr>
          <a:xfrm>
            <a:off x="4088140" y="236329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3.0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9" name="テキスト ボックス 6">
            <a:extLst>
              <a:ext uri="{FF2B5EF4-FFF2-40B4-BE49-F238E27FC236}">
                <a16:creationId xmlns:a16="http://schemas.microsoft.com/office/drawing/2014/main" id="{F2764635-40FD-4ECD-AF5A-5C3E20EF4F26}"/>
              </a:ext>
            </a:extLst>
          </p:cNvPr>
          <p:cNvSpPr txBox="1"/>
          <p:nvPr/>
        </p:nvSpPr>
        <p:spPr>
          <a:xfrm>
            <a:off x="4423420" y="263761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4.5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8EA9B2F7-DA6D-4004-8B15-2A900B4F0ED5}"/>
              </a:ext>
            </a:extLst>
          </p:cNvPr>
          <p:cNvSpPr txBox="1"/>
          <p:nvPr/>
        </p:nvSpPr>
        <p:spPr>
          <a:xfrm>
            <a:off x="4728220" y="28433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5.6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5E69429B-595A-49CB-BB32-56A289795CD9}"/>
              </a:ext>
            </a:extLst>
          </p:cNvPr>
          <p:cNvSpPr txBox="1"/>
          <p:nvPr/>
        </p:nvSpPr>
        <p:spPr>
          <a:xfrm>
            <a:off x="5109220" y="298813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6.4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3461A739-58AD-4D22-A0F5-67FA26C3812F}"/>
              </a:ext>
            </a:extLst>
          </p:cNvPr>
          <p:cNvSpPr txBox="1"/>
          <p:nvPr/>
        </p:nvSpPr>
        <p:spPr>
          <a:xfrm>
            <a:off x="5459740" y="310243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7.0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2B0F7312-B383-43AE-8C6C-A6BCF9B6F2FC}"/>
              </a:ext>
            </a:extLst>
          </p:cNvPr>
          <p:cNvSpPr txBox="1"/>
          <p:nvPr/>
        </p:nvSpPr>
        <p:spPr>
          <a:xfrm>
            <a:off x="5787400" y="32243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7.5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3EFB46-D944-4326-A0EE-C1BBA3B1BCDF}"/>
              </a:ext>
            </a:extLst>
          </p:cNvPr>
          <p:cNvSpPr txBox="1"/>
          <p:nvPr/>
        </p:nvSpPr>
        <p:spPr>
          <a:xfrm>
            <a:off x="6450340" y="335389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8.4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90E8C5-EF09-4A39-97BC-6C700E193273}"/>
              </a:ext>
            </a:extLst>
          </p:cNvPr>
          <p:cNvSpPr txBox="1"/>
          <p:nvPr/>
        </p:nvSpPr>
        <p:spPr>
          <a:xfrm>
            <a:off x="6755140" y="34529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8.7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1611BF-D878-40BF-8226-0507046B4A03}"/>
              </a:ext>
            </a:extLst>
          </p:cNvPr>
          <p:cNvSpPr txBox="1"/>
          <p:nvPr/>
        </p:nvSpPr>
        <p:spPr>
          <a:xfrm>
            <a:off x="7219960" y="355963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9.0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1BD6C4-ECF7-4784-B4E4-E76F9472560C}"/>
              </a:ext>
            </a:extLst>
          </p:cNvPr>
          <p:cNvSpPr txBox="1"/>
          <p:nvPr/>
        </p:nvSpPr>
        <p:spPr>
          <a:xfrm>
            <a:off x="7555240" y="36053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9.3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B50AAF-184A-4A3B-8400-708CF0AE2E1C}"/>
              </a:ext>
            </a:extLst>
          </p:cNvPr>
          <p:cNvSpPr txBox="1"/>
          <p:nvPr/>
        </p:nvSpPr>
        <p:spPr>
          <a:xfrm>
            <a:off x="7921000" y="365107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9.6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F25D53-99AA-4E5C-AE0A-198B77855649}"/>
              </a:ext>
            </a:extLst>
          </p:cNvPr>
          <p:cNvSpPr txBox="1"/>
          <p:nvPr/>
        </p:nvSpPr>
        <p:spPr>
          <a:xfrm>
            <a:off x="8241040" y="36815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9.9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1" name="テキスト ボックス 21">
            <a:extLst>
              <a:ext uri="{FF2B5EF4-FFF2-40B4-BE49-F238E27FC236}">
                <a16:creationId xmlns:a16="http://schemas.microsoft.com/office/drawing/2014/main" id="{7C786434-9828-4B70-AC3E-F4BF5BA568D0}"/>
              </a:ext>
            </a:extLst>
          </p:cNvPr>
          <p:cNvSpPr txBox="1"/>
          <p:nvPr/>
        </p:nvSpPr>
        <p:spPr>
          <a:xfrm>
            <a:off x="3562360" y="1555576"/>
            <a:ext cx="550215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-1.4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2" name="テキスト ボックス 22">
            <a:extLst>
              <a:ext uri="{FF2B5EF4-FFF2-40B4-BE49-F238E27FC236}">
                <a16:creationId xmlns:a16="http://schemas.microsoft.com/office/drawing/2014/main" id="{A6DBD844-5743-43DC-A6D8-F80FB90BBFEA}"/>
              </a:ext>
            </a:extLst>
          </p:cNvPr>
          <p:cNvSpPr txBox="1"/>
          <p:nvPr/>
        </p:nvSpPr>
        <p:spPr>
          <a:xfrm>
            <a:off x="4133860" y="1822276"/>
            <a:ext cx="4556760" cy="2743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               </a:t>
            </a:r>
            <a:endParaRPr kumimoji="1" lang="ja-JP" altLang="en-US" sz="11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26307B-E552-4000-BF1E-97BD8839BB59}"/>
              </a:ext>
            </a:extLst>
          </p:cNvPr>
          <p:cNvSpPr txBox="1"/>
          <p:nvPr/>
        </p:nvSpPr>
        <p:spPr>
          <a:xfrm>
            <a:off x="6112880" y="3332122"/>
            <a:ext cx="50847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8.0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7CD997-3275-4CDD-A8A9-0E90D438E306}"/>
              </a:ext>
            </a:extLst>
          </p:cNvPr>
          <p:cNvSpPr txBox="1"/>
          <p:nvPr/>
        </p:nvSpPr>
        <p:spPr>
          <a:xfrm>
            <a:off x="7259426" y="5910096"/>
            <a:ext cx="72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11.8</a:t>
            </a:r>
            <a:r>
              <a:rPr kumimoji="1" lang="ja-JP" altLang="en-US" sz="1400" dirty="0"/>
              <a:t>秒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938918E-3781-421B-B051-11D2FB520F0C}"/>
              </a:ext>
            </a:extLst>
          </p:cNvPr>
          <p:cNvCxnSpPr/>
          <p:nvPr/>
        </p:nvCxnSpPr>
        <p:spPr>
          <a:xfrm>
            <a:off x="7494280" y="5328873"/>
            <a:ext cx="0" cy="637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58439F-6634-4054-8947-C903D687FC66}"/>
              </a:ext>
            </a:extLst>
          </p:cNvPr>
          <p:cNvSpPr txBox="1"/>
          <p:nvPr/>
        </p:nvSpPr>
        <p:spPr>
          <a:xfrm>
            <a:off x="6718406" y="5902476"/>
            <a:ext cx="720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10.9</a:t>
            </a:r>
            <a:r>
              <a:rPr kumimoji="1" lang="ja-JP" altLang="en-US" sz="1400" dirty="0"/>
              <a:t>秒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BC26238-8BDD-4090-B9E3-BAAEB4D1F642}"/>
              </a:ext>
            </a:extLst>
          </p:cNvPr>
          <p:cNvCxnSpPr>
            <a:cxnSpLocks/>
          </p:cNvCxnSpPr>
          <p:nvPr/>
        </p:nvCxnSpPr>
        <p:spPr>
          <a:xfrm>
            <a:off x="7151380" y="5656533"/>
            <a:ext cx="0" cy="3404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DA4670A-0221-4F07-A143-9E0EC996FBA9}"/>
              </a:ext>
            </a:extLst>
          </p:cNvPr>
          <p:cNvSpPr/>
          <p:nvPr/>
        </p:nvSpPr>
        <p:spPr>
          <a:xfrm>
            <a:off x="7213635" y="3636685"/>
            <a:ext cx="109463" cy="198120"/>
          </a:xfrm>
          <a:custGeom>
            <a:avLst/>
            <a:gdLst>
              <a:gd name="connsiteX0" fmla="*/ 0 w 632460"/>
              <a:gd name="connsiteY0" fmla="*/ 233962 h 233962"/>
              <a:gd name="connsiteX1" fmla="*/ 129540 w 632460"/>
              <a:gd name="connsiteY1" fmla="*/ 81562 h 233962"/>
              <a:gd name="connsiteX2" fmla="*/ 312420 w 632460"/>
              <a:gd name="connsiteY2" fmla="*/ 5362 h 233962"/>
              <a:gd name="connsiteX3" fmla="*/ 434340 w 632460"/>
              <a:gd name="connsiteY3" fmla="*/ 12982 h 233962"/>
              <a:gd name="connsiteX4" fmla="*/ 495300 w 632460"/>
              <a:gd name="connsiteY4" fmla="*/ 66322 h 233962"/>
              <a:gd name="connsiteX5" fmla="*/ 632460 w 632460"/>
              <a:gd name="connsiteY5" fmla="*/ 218722 h 233962"/>
              <a:gd name="connsiteX6" fmla="*/ 632460 w 632460"/>
              <a:gd name="connsiteY6" fmla="*/ 218722 h 23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460" h="233962">
                <a:moveTo>
                  <a:pt x="0" y="233962"/>
                </a:moveTo>
                <a:cubicBezTo>
                  <a:pt x="38735" y="176812"/>
                  <a:pt x="77470" y="119662"/>
                  <a:pt x="129540" y="81562"/>
                </a:cubicBezTo>
                <a:cubicBezTo>
                  <a:pt x="181610" y="43462"/>
                  <a:pt x="261620" y="16792"/>
                  <a:pt x="312420" y="5362"/>
                </a:cubicBezTo>
                <a:cubicBezTo>
                  <a:pt x="363220" y="-6068"/>
                  <a:pt x="403860" y="2822"/>
                  <a:pt x="434340" y="12982"/>
                </a:cubicBezTo>
                <a:cubicBezTo>
                  <a:pt x="464820" y="23142"/>
                  <a:pt x="462280" y="32032"/>
                  <a:pt x="495300" y="66322"/>
                </a:cubicBezTo>
                <a:cubicBezTo>
                  <a:pt x="528320" y="100612"/>
                  <a:pt x="632460" y="218722"/>
                  <a:pt x="632460" y="218722"/>
                </a:cubicBezTo>
                <a:lnTo>
                  <a:pt x="632460" y="218722"/>
                </a:lnTo>
              </a:path>
            </a:pathLst>
          </a:custGeom>
          <a:noFill/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FEF94F0-D8EC-4C02-8BA1-5B008BD31B9A}"/>
              </a:ext>
            </a:extLst>
          </p:cNvPr>
          <p:cNvCxnSpPr>
            <a:cxnSpLocks/>
          </p:cNvCxnSpPr>
          <p:nvPr/>
        </p:nvCxnSpPr>
        <p:spPr>
          <a:xfrm flipH="1">
            <a:off x="7310658" y="3178636"/>
            <a:ext cx="342756" cy="4267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392E78-AE4B-4358-8A8F-9510A825CF07}"/>
              </a:ext>
            </a:extLst>
          </p:cNvPr>
          <p:cNvSpPr txBox="1"/>
          <p:nvPr/>
        </p:nvSpPr>
        <p:spPr>
          <a:xfrm>
            <a:off x="7281092" y="2547442"/>
            <a:ext cx="176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シリウス</a:t>
            </a:r>
            <a:r>
              <a:rPr kumimoji="1" lang="en-US" altLang="ja-JP" dirty="0"/>
              <a:t>B</a:t>
            </a:r>
          </a:p>
          <a:p>
            <a:r>
              <a:rPr lang="en-US" altLang="ja-JP" dirty="0"/>
              <a:t>(11.3</a:t>
            </a:r>
            <a:r>
              <a:rPr lang="ja-JP" altLang="en-US" dirty="0"/>
              <a:t>秒、</a:t>
            </a:r>
            <a:r>
              <a:rPr lang="en-US" altLang="ja-JP" dirty="0"/>
              <a:t>8.4</a:t>
            </a:r>
            <a:r>
              <a:rPr lang="ja-JP" altLang="en-US" dirty="0"/>
              <a:t>等）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E280CDC-9553-4F4F-A43F-7C2A2C7D29A3}"/>
              </a:ext>
            </a:extLst>
          </p:cNvPr>
          <p:cNvCxnSpPr/>
          <p:nvPr/>
        </p:nvCxnSpPr>
        <p:spPr>
          <a:xfrm>
            <a:off x="3701143" y="3957273"/>
            <a:ext cx="4114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120D001-9B62-46F7-9EB0-E6BBAFDD30DC}"/>
              </a:ext>
            </a:extLst>
          </p:cNvPr>
          <p:cNvCxnSpPr>
            <a:cxnSpLocks/>
          </p:cNvCxnSpPr>
          <p:nvPr/>
        </p:nvCxnSpPr>
        <p:spPr>
          <a:xfrm flipH="1" flipV="1">
            <a:off x="3906859" y="3957273"/>
            <a:ext cx="142729" cy="4228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CEA8D7-B2CC-4A24-86A4-2460D9D24C48}"/>
              </a:ext>
            </a:extLst>
          </p:cNvPr>
          <p:cNvSpPr txBox="1"/>
          <p:nvPr/>
        </p:nvSpPr>
        <p:spPr>
          <a:xfrm>
            <a:off x="3641283" y="4352485"/>
            <a:ext cx="1289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エアリー</a:t>
            </a:r>
            <a:endParaRPr lang="en-US" altLang="ja-JP" dirty="0"/>
          </a:p>
          <a:p>
            <a:r>
              <a:rPr lang="ja-JP" altLang="en-US" dirty="0"/>
              <a:t>ディスク</a:t>
            </a:r>
            <a:endParaRPr lang="en-US" altLang="ja-JP" dirty="0"/>
          </a:p>
          <a:p>
            <a:r>
              <a:rPr kumimoji="1" lang="ja-JP" altLang="en-US" dirty="0"/>
              <a:t>の半径</a:t>
            </a:r>
            <a:endParaRPr kumimoji="1" lang="en-US" altLang="ja-JP" dirty="0"/>
          </a:p>
          <a:p>
            <a:r>
              <a:rPr lang="en-US" altLang="ja-JP" dirty="0"/>
              <a:t>(1.28</a:t>
            </a:r>
            <a:r>
              <a:rPr lang="ja-JP" altLang="en-US" dirty="0"/>
              <a:t>秒角）</a:t>
            </a:r>
            <a:endParaRPr kumimoji="1" lang="en-US" altLang="ja-JP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C8F7B42-69DE-4766-8931-6B46B5B5D750}"/>
              </a:ext>
            </a:extLst>
          </p:cNvPr>
          <p:cNvCxnSpPr>
            <a:cxnSpLocks/>
          </p:cNvCxnSpPr>
          <p:nvPr/>
        </p:nvCxnSpPr>
        <p:spPr>
          <a:xfrm flipV="1">
            <a:off x="2895600" y="2604958"/>
            <a:ext cx="1292690" cy="25923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ja-JP" altLang="en-US" sz="3600" cap="none" dirty="0">
                <a:solidFill>
                  <a:schemeClr val="tx1"/>
                </a:solidFill>
                <a:effectLst/>
              </a:rPr>
              <a:t>シリウスの回折像とシリウス</a:t>
            </a:r>
            <a:r>
              <a:rPr lang="en-US" altLang="ja-JP" sz="3600" cap="none" dirty="0">
                <a:solidFill>
                  <a:schemeClr val="tx1"/>
                </a:solidFill>
                <a:effectLst/>
              </a:rPr>
              <a:t>B (30cm</a:t>
            </a:r>
            <a:r>
              <a:rPr lang="ja-JP" altLang="en-US" sz="3600" cap="none" dirty="0">
                <a:solidFill>
                  <a:schemeClr val="tx1"/>
                </a:solidFill>
                <a:effectLst/>
              </a:rPr>
              <a:t>マクストフ・ニュートン</a:t>
            </a:r>
            <a:r>
              <a:rPr lang="en-US" altLang="ja-JP" sz="3600" cap="none" dirty="0">
                <a:solidFill>
                  <a:schemeClr val="tx1"/>
                </a:solidFill>
                <a:effectLst/>
              </a:rPr>
              <a:t>)</a:t>
            </a:r>
            <a:endParaRPr lang="ja-JP" altLang="en-US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133" y="1066846"/>
            <a:ext cx="8868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/>
              </a:rPr>
              <a:t>■中央遮蔽</a:t>
            </a:r>
            <a:r>
              <a:rPr lang="en-US" altLang="ja-JP" sz="2400" dirty="0">
                <a:latin typeface="ＭＳ Ｐゴシック"/>
              </a:rPr>
              <a:t>25%</a:t>
            </a:r>
            <a:r>
              <a:rPr lang="ja-JP" altLang="en-US" sz="2400" dirty="0">
                <a:latin typeface="ＭＳ Ｐゴシック"/>
              </a:rPr>
              <a:t>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</a:t>
            </a:r>
            <a:r>
              <a:rPr lang="en-US" altLang="ja-JP" sz="2400" dirty="0">
                <a:latin typeface="ＭＳ Ｐゴシック"/>
              </a:rPr>
              <a:t>30cm</a:t>
            </a:r>
            <a:r>
              <a:rPr lang="ja-JP" altLang="en-US" sz="2400" dirty="0">
                <a:latin typeface="ＭＳ Ｐゴシック"/>
              </a:rPr>
              <a:t>マクストフ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ニュートンの場合の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シリウス回折像と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伴星の位置関係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です。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→この口径になると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エアリーディスクも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小さく、シリウス</a:t>
            </a:r>
            <a:r>
              <a:rPr lang="en-US" altLang="ja-JP" sz="2400" dirty="0">
                <a:latin typeface="ＭＳ Ｐゴシック"/>
              </a:rPr>
              <a:t>B</a:t>
            </a:r>
            <a:r>
              <a:rPr lang="ja-JP" altLang="en-US" sz="2400" dirty="0">
                <a:latin typeface="ＭＳ Ｐゴシック"/>
              </a:rPr>
              <a:t>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位置にある回折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リングは暗くなる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（１２等以下）ので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かなり見易くなり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ます。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616598"/>
              </p:ext>
            </p:extLst>
          </p:nvPr>
        </p:nvGraphicFramePr>
        <p:xfrm>
          <a:off x="3061072" y="1333504"/>
          <a:ext cx="585216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0DB3659A-25C9-4E2E-B9FE-4E132AD62AD8}"/>
              </a:ext>
            </a:extLst>
          </p:cNvPr>
          <p:cNvSpPr txBox="1"/>
          <p:nvPr/>
        </p:nvSpPr>
        <p:spPr>
          <a:xfrm>
            <a:off x="4706992" y="2682244"/>
            <a:ext cx="506998" cy="2757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>
                <a:solidFill>
                  <a:srgbClr val="FF0000"/>
                </a:solidFill>
              </a:rPr>
              <a:t>8.3</a:t>
            </a:r>
            <a:r>
              <a:rPr kumimoji="1" lang="ja-JP" altLang="en-US" sz="1100" b="1">
                <a:solidFill>
                  <a:srgbClr val="FF0000"/>
                </a:solidFill>
              </a:rPr>
              <a:t>等</a:t>
            </a:r>
          </a:p>
        </p:txBody>
      </p:sp>
      <p:sp>
        <p:nvSpPr>
          <p:cNvPr id="8" name="テキスト ボックス 6">
            <a:extLst>
              <a:ext uri="{FF2B5EF4-FFF2-40B4-BE49-F238E27FC236}">
                <a16:creationId xmlns:a16="http://schemas.microsoft.com/office/drawing/2014/main" id="{106E82AA-980B-45CA-B2AE-7A39306A1EB7}"/>
              </a:ext>
            </a:extLst>
          </p:cNvPr>
          <p:cNvSpPr txBox="1"/>
          <p:nvPr/>
        </p:nvSpPr>
        <p:spPr>
          <a:xfrm>
            <a:off x="7892152" y="3314704"/>
            <a:ext cx="578492" cy="2757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>
                <a:solidFill>
                  <a:srgbClr val="FF0000"/>
                </a:solidFill>
              </a:rPr>
              <a:t>12.4</a:t>
            </a:r>
            <a:r>
              <a:rPr kumimoji="1" lang="ja-JP" altLang="en-US" sz="1100" b="1">
                <a:solidFill>
                  <a:srgbClr val="FF0000"/>
                </a:solidFill>
              </a:rPr>
              <a:t>等</a:t>
            </a:r>
          </a:p>
        </p:txBody>
      </p:sp>
      <p:sp>
        <p:nvSpPr>
          <p:cNvPr id="9" name="テキスト ボックス 7">
            <a:extLst>
              <a:ext uri="{FF2B5EF4-FFF2-40B4-BE49-F238E27FC236}">
                <a16:creationId xmlns:a16="http://schemas.microsoft.com/office/drawing/2014/main" id="{7949717A-D3B2-4166-BF23-5157B5C70B09}"/>
              </a:ext>
            </a:extLst>
          </p:cNvPr>
          <p:cNvSpPr txBox="1"/>
          <p:nvPr/>
        </p:nvSpPr>
        <p:spPr>
          <a:xfrm>
            <a:off x="8265532" y="3647806"/>
            <a:ext cx="578492" cy="2757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dirty="0">
                <a:solidFill>
                  <a:srgbClr val="FF0000"/>
                </a:solidFill>
              </a:rPr>
              <a:t>14.5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等</a:t>
            </a:r>
          </a:p>
        </p:txBody>
      </p:sp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BC7EC2FC-58A9-4B2D-A176-34A1698F99E5}"/>
              </a:ext>
            </a:extLst>
          </p:cNvPr>
          <p:cNvSpPr txBox="1"/>
          <p:nvPr/>
        </p:nvSpPr>
        <p:spPr>
          <a:xfrm>
            <a:off x="8340644" y="3321236"/>
            <a:ext cx="578492" cy="2757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dirty="0">
                <a:solidFill>
                  <a:srgbClr val="FF0000"/>
                </a:solidFill>
              </a:rPr>
              <a:t>12.2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等</a:t>
            </a: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269CDC41-8A41-4ED9-95F7-2D7E5A8750F8}"/>
              </a:ext>
            </a:extLst>
          </p:cNvPr>
          <p:cNvSpPr txBox="1"/>
          <p:nvPr/>
        </p:nvSpPr>
        <p:spPr>
          <a:xfrm>
            <a:off x="3884808" y="1587044"/>
            <a:ext cx="4724400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baseline="0">
                <a:solidFill>
                  <a:srgbClr val="FF0000"/>
                </a:solidFill>
              </a:rPr>
              <a:t>                     </a:t>
            </a:r>
            <a:endParaRPr kumimoji="1" lang="ja-JP" altLang="en-US" sz="1100" b="1">
              <a:solidFill>
                <a:srgbClr val="FF0000"/>
              </a:solidFill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65803D5-A28C-4E11-A111-7857C11175F7}"/>
              </a:ext>
            </a:extLst>
          </p:cNvPr>
          <p:cNvSpPr/>
          <p:nvPr/>
        </p:nvSpPr>
        <p:spPr>
          <a:xfrm>
            <a:off x="8302207" y="2972653"/>
            <a:ext cx="109463" cy="198120"/>
          </a:xfrm>
          <a:custGeom>
            <a:avLst/>
            <a:gdLst>
              <a:gd name="connsiteX0" fmla="*/ 0 w 632460"/>
              <a:gd name="connsiteY0" fmla="*/ 233962 h 233962"/>
              <a:gd name="connsiteX1" fmla="*/ 129540 w 632460"/>
              <a:gd name="connsiteY1" fmla="*/ 81562 h 233962"/>
              <a:gd name="connsiteX2" fmla="*/ 312420 w 632460"/>
              <a:gd name="connsiteY2" fmla="*/ 5362 h 233962"/>
              <a:gd name="connsiteX3" fmla="*/ 434340 w 632460"/>
              <a:gd name="connsiteY3" fmla="*/ 12982 h 233962"/>
              <a:gd name="connsiteX4" fmla="*/ 495300 w 632460"/>
              <a:gd name="connsiteY4" fmla="*/ 66322 h 233962"/>
              <a:gd name="connsiteX5" fmla="*/ 632460 w 632460"/>
              <a:gd name="connsiteY5" fmla="*/ 218722 h 233962"/>
              <a:gd name="connsiteX6" fmla="*/ 632460 w 632460"/>
              <a:gd name="connsiteY6" fmla="*/ 218722 h 23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460" h="233962">
                <a:moveTo>
                  <a:pt x="0" y="233962"/>
                </a:moveTo>
                <a:cubicBezTo>
                  <a:pt x="38735" y="176812"/>
                  <a:pt x="77470" y="119662"/>
                  <a:pt x="129540" y="81562"/>
                </a:cubicBezTo>
                <a:cubicBezTo>
                  <a:pt x="181610" y="43462"/>
                  <a:pt x="261620" y="16792"/>
                  <a:pt x="312420" y="5362"/>
                </a:cubicBezTo>
                <a:cubicBezTo>
                  <a:pt x="363220" y="-6068"/>
                  <a:pt x="403860" y="2822"/>
                  <a:pt x="434340" y="12982"/>
                </a:cubicBezTo>
                <a:cubicBezTo>
                  <a:pt x="464820" y="23142"/>
                  <a:pt x="462280" y="32032"/>
                  <a:pt x="495300" y="66322"/>
                </a:cubicBezTo>
                <a:cubicBezTo>
                  <a:pt x="528320" y="100612"/>
                  <a:pt x="632460" y="218722"/>
                  <a:pt x="632460" y="218722"/>
                </a:cubicBezTo>
                <a:lnTo>
                  <a:pt x="632460" y="218722"/>
                </a:lnTo>
              </a:path>
            </a:pathLst>
          </a:custGeom>
          <a:noFill/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68816C-499B-496D-BD56-7D7D53EFE1D7}"/>
              </a:ext>
            </a:extLst>
          </p:cNvPr>
          <p:cNvCxnSpPr>
            <a:cxnSpLocks/>
          </p:cNvCxnSpPr>
          <p:nvPr/>
        </p:nvCxnSpPr>
        <p:spPr>
          <a:xfrm>
            <a:off x="8011884" y="2529741"/>
            <a:ext cx="322030" cy="41158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8AF548-8C42-4F7C-A6D1-4A0DD4A50188}"/>
              </a:ext>
            </a:extLst>
          </p:cNvPr>
          <p:cNvSpPr txBox="1"/>
          <p:nvPr/>
        </p:nvSpPr>
        <p:spPr>
          <a:xfrm>
            <a:off x="6987178" y="1916068"/>
            <a:ext cx="176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シリウス</a:t>
            </a:r>
            <a:r>
              <a:rPr kumimoji="1" lang="en-US" altLang="ja-JP" dirty="0"/>
              <a:t>B</a:t>
            </a:r>
          </a:p>
          <a:p>
            <a:r>
              <a:rPr lang="en-US" altLang="ja-JP" dirty="0"/>
              <a:t>(11.3</a:t>
            </a:r>
            <a:r>
              <a:rPr lang="ja-JP" altLang="en-US" dirty="0"/>
              <a:t>秒、</a:t>
            </a:r>
            <a:r>
              <a:rPr lang="en-US" altLang="ja-JP" dirty="0"/>
              <a:t>8.4</a:t>
            </a:r>
            <a:r>
              <a:rPr lang="ja-JP" altLang="en-US" dirty="0"/>
              <a:t>等）</a:t>
            </a:r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A916F7-992E-4843-B78D-3B00FA6F56AF}"/>
              </a:ext>
            </a:extLst>
          </p:cNvPr>
          <p:cNvCxnSpPr>
            <a:cxnSpLocks/>
          </p:cNvCxnSpPr>
          <p:nvPr/>
        </p:nvCxnSpPr>
        <p:spPr>
          <a:xfrm>
            <a:off x="3743294" y="3314704"/>
            <a:ext cx="163565" cy="6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8C8A51F-E034-42E8-918A-DEF2FB9D3018}"/>
              </a:ext>
            </a:extLst>
          </p:cNvPr>
          <p:cNvCxnSpPr>
            <a:cxnSpLocks/>
          </p:cNvCxnSpPr>
          <p:nvPr/>
        </p:nvCxnSpPr>
        <p:spPr>
          <a:xfrm flipH="1" flipV="1">
            <a:off x="3830378" y="3343008"/>
            <a:ext cx="164780" cy="10588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D5D570D-197E-4ECD-84FF-C49E978ADB2C}"/>
              </a:ext>
            </a:extLst>
          </p:cNvPr>
          <p:cNvSpPr txBox="1"/>
          <p:nvPr/>
        </p:nvSpPr>
        <p:spPr>
          <a:xfrm>
            <a:off x="3663055" y="4352485"/>
            <a:ext cx="115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エアリー</a:t>
            </a:r>
            <a:endParaRPr lang="en-US" altLang="ja-JP" dirty="0"/>
          </a:p>
          <a:p>
            <a:r>
              <a:rPr lang="ja-JP" altLang="en-US" dirty="0"/>
              <a:t>ディスク</a:t>
            </a:r>
            <a:endParaRPr lang="en-US" altLang="ja-JP" dirty="0"/>
          </a:p>
          <a:p>
            <a:r>
              <a:rPr kumimoji="1" lang="ja-JP" altLang="en-US" dirty="0"/>
              <a:t>の半径</a:t>
            </a:r>
            <a:endParaRPr kumimoji="1" lang="en-US" altLang="ja-JP" dirty="0"/>
          </a:p>
          <a:p>
            <a:r>
              <a:rPr lang="en-US" altLang="ja-JP" dirty="0"/>
              <a:t>(0.4</a:t>
            </a:r>
            <a:r>
              <a:rPr lang="ja-JP" altLang="en-US" dirty="0"/>
              <a:t>秒角）</a:t>
            </a:r>
            <a:endParaRPr kumimoji="1" lang="en-US" altLang="ja-JP" dirty="0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A58D4F5E-C00C-424C-E086-BD7980BDDE03}"/>
              </a:ext>
            </a:extLst>
          </p:cNvPr>
          <p:cNvSpPr/>
          <p:nvPr/>
        </p:nvSpPr>
        <p:spPr>
          <a:xfrm>
            <a:off x="4365170" y="4661002"/>
            <a:ext cx="3570591" cy="1931988"/>
          </a:xfrm>
          <a:prstGeom prst="wedgeEllipseCallout">
            <a:avLst>
              <a:gd name="adj1" fmla="val -20833"/>
              <a:gd name="adj2" fmla="val 44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ニュートン反射の場合、対角方向の回折像の強度を使用する必要有</a:t>
            </a:r>
            <a:endParaRPr kumimoji="1" lang="en-US" altLang="ja-JP" dirty="0"/>
          </a:p>
          <a:p>
            <a:pPr algn="ctr"/>
            <a:r>
              <a:rPr lang="ja-JP" altLang="en-US" dirty="0"/>
              <a:t>（この図はスパイダーが考慮されていない！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シリウス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A</a:t>
            </a:r>
            <a:r>
              <a:rPr lang="ja-JP" altLang="en-US" sz="3200" cap="none" dirty="0">
                <a:solidFill>
                  <a:schemeClr val="tx1"/>
                </a:solidFill>
                <a:effectLst/>
              </a:rPr>
              <a:t>の回折像と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B</a:t>
            </a:r>
            <a:r>
              <a:rPr lang="ja-JP" altLang="en-US" sz="3200" cap="none" dirty="0">
                <a:solidFill>
                  <a:schemeClr val="tx1"/>
                </a:solidFill>
                <a:effectLst/>
              </a:rPr>
              <a:t>の位置関係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(8cm</a:t>
            </a:r>
            <a:r>
              <a:rPr lang="ja-JP" altLang="en-US" sz="3200" cap="none" dirty="0">
                <a:solidFill>
                  <a:schemeClr val="tx1"/>
                </a:solidFill>
                <a:effectLst/>
              </a:rPr>
              <a:t>屈折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019" y="1066846"/>
            <a:ext cx="8868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/>
              </a:rPr>
              <a:t>■</a:t>
            </a:r>
            <a:r>
              <a:rPr lang="en-US" altLang="ja-JP" sz="2400" dirty="0">
                <a:latin typeface="ＭＳ Ｐゴシック"/>
              </a:rPr>
              <a:t>8cm</a:t>
            </a:r>
            <a:r>
              <a:rPr lang="ja-JP" altLang="en-US" sz="2400" dirty="0">
                <a:latin typeface="ＭＳ Ｐゴシック"/>
              </a:rPr>
              <a:t>屈折の場合、第</a:t>
            </a:r>
            <a:r>
              <a:rPr lang="en-US" altLang="ja-JP" sz="2400" dirty="0">
                <a:latin typeface="ＭＳ Ｐゴシック"/>
              </a:rPr>
              <a:t>7</a:t>
            </a:r>
            <a:r>
              <a:rPr lang="ja-JP" altLang="en-US" sz="2400" dirty="0">
                <a:latin typeface="ＭＳ Ｐゴシック"/>
              </a:rPr>
              <a:t>回折リング</a:t>
            </a:r>
            <a:r>
              <a:rPr lang="en-US" altLang="ja-JP" sz="2400" dirty="0">
                <a:latin typeface="ＭＳ Ｐゴシック"/>
              </a:rPr>
              <a:t>(8.0</a:t>
            </a:r>
            <a:r>
              <a:rPr lang="ja-JP" altLang="en-US" sz="2400" dirty="0">
                <a:latin typeface="ＭＳ Ｐゴシック"/>
              </a:rPr>
              <a:t>等）と重なる位置にある。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→シリウス</a:t>
            </a:r>
            <a:r>
              <a:rPr lang="en-US" altLang="ja-JP" sz="2400" dirty="0">
                <a:latin typeface="ＭＳ Ｐゴシック"/>
              </a:rPr>
              <a:t>B</a:t>
            </a:r>
            <a:r>
              <a:rPr lang="ja-JP" altLang="en-US" sz="2400" dirty="0">
                <a:latin typeface="ＭＳ Ｐゴシック"/>
              </a:rPr>
              <a:t>は</a:t>
            </a:r>
            <a:r>
              <a:rPr lang="en-US" altLang="ja-JP" sz="2400" dirty="0">
                <a:latin typeface="ＭＳ Ｐゴシック"/>
              </a:rPr>
              <a:t>8.4</a:t>
            </a:r>
            <a:r>
              <a:rPr lang="ja-JP" altLang="en-US" sz="2400" dirty="0">
                <a:latin typeface="ＭＳ Ｐゴシック"/>
              </a:rPr>
              <a:t>等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　で少し暗いので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　</a:t>
            </a:r>
            <a:r>
              <a:rPr lang="en-US" altLang="ja-JP" sz="2400" dirty="0">
                <a:latin typeface="ＭＳ Ｐゴシック"/>
              </a:rPr>
              <a:t>8cm</a:t>
            </a:r>
            <a:r>
              <a:rPr lang="ja-JP" altLang="en-US" sz="2400" dirty="0">
                <a:latin typeface="ＭＳ Ｐゴシック"/>
              </a:rPr>
              <a:t>屈折眼視では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>
                <a:latin typeface="ＭＳ Ｐゴシック"/>
              </a:rPr>
              <a:t>　　非常に厳しい。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■縦軸は光の強度を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示し、対数目盛表示。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エアリーディスクの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頂点を</a:t>
            </a:r>
            <a:r>
              <a:rPr lang="en-US" altLang="ja-JP" sz="2400" dirty="0">
                <a:latin typeface="ＭＳ Ｐゴシック"/>
              </a:rPr>
              <a:t>1.0</a:t>
            </a:r>
            <a:r>
              <a:rPr lang="ja-JP" altLang="en-US" sz="2400" dirty="0">
                <a:latin typeface="ＭＳ Ｐゴシック"/>
              </a:rPr>
              <a:t>としたとき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第一回折リングの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頂点の光の強度は</a:t>
            </a:r>
            <a:endParaRPr lang="en-US" altLang="ja-JP" sz="2400" dirty="0">
              <a:latin typeface="ＭＳ Ｐゴシック"/>
            </a:endParaRPr>
          </a:p>
          <a:p>
            <a:r>
              <a:rPr lang="ja-JP" altLang="en-US" sz="2400" dirty="0">
                <a:latin typeface="ＭＳ Ｐゴシック"/>
              </a:rPr>
              <a:t>　</a:t>
            </a:r>
            <a:r>
              <a:rPr lang="en-US" altLang="ja-JP" sz="2400" dirty="0">
                <a:latin typeface="ＭＳ Ｐゴシック"/>
              </a:rPr>
              <a:t>1.74E-02=0.0174(1.74%)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/>
        </p:nvGraphicFramePr>
        <p:xfrm>
          <a:off x="3059440" y="1639396"/>
          <a:ext cx="576834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82DDC044-7464-4C53-832D-84C9AF6A7065}"/>
              </a:ext>
            </a:extLst>
          </p:cNvPr>
          <p:cNvSpPr txBox="1"/>
          <p:nvPr/>
        </p:nvSpPr>
        <p:spPr>
          <a:xfrm>
            <a:off x="4088140" y="236329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3.0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9" name="テキスト ボックス 6">
            <a:extLst>
              <a:ext uri="{FF2B5EF4-FFF2-40B4-BE49-F238E27FC236}">
                <a16:creationId xmlns:a16="http://schemas.microsoft.com/office/drawing/2014/main" id="{F2764635-40FD-4ECD-AF5A-5C3E20EF4F26}"/>
              </a:ext>
            </a:extLst>
          </p:cNvPr>
          <p:cNvSpPr txBox="1"/>
          <p:nvPr/>
        </p:nvSpPr>
        <p:spPr>
          <a:xfrm>
            <a:off x="4423420" y="263761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4.5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8EA9B2F7-DA6D-4004-8B15-2A900B4F0ED5}"/>
              </a:ext>
            </a:extLst>
          </p:cNvPr>
          <p:cNvSpPr txBox="1"/>
          <p:nvPr/>
        </p:nvSpPr>
        <p:spPr>
          <a:xfrm>
            <a:off x="4728220" y="28433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5.6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5E69429B-595A-49CB-BB32-56A289795CD9}"/>
              </a:ext>
            </a:extLst>
          </p:cNvPr>
          <p:cNvSpPr txBox="1"/>
          <p:nvPr/>
        </p:nvSpPr>
        <p:spPr>
          <a:xfrm>
            <a:off x="5109220" y="298813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6.4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3461A739-58AD-4D22-A0F5-67FA26C3812F}"/>
              </a:ext>
            </a:extLst>
          </p:cNvPr>
          <p:cNvSpPr txBox="1"/>
          <p:nvPr/>
        </p:nvSpPr>
        <p:spPr>
          <a:xfrm>
            <a:off x="5459740" y="310243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7.0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2B0F7312-B383-43AE-8C6C-A6BCF9B6F2FC}"/>
              </a:ext>
            </a:extLst>
          </p:cNvPr>
          <p:cNvSpPr txBox="1"/>
          <p:nvPr/>
        </p:nvSpPr>
        <p:spPr>
          <a:xfrm>
            <a:off x="5787400" y="32243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7.5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3EFB46-D944-4326-A0EE-C1BBA3B1BCDF}"/>
              </a:ext>
            </a:extLst>
          </p:cNvPr>
          <p:cNvSpPr txBox="1"/>
          <p:nvPr/>
        </p:nvSpPr>
        <p:spPr>
          <a:xfrm>
            <a:off x="6450340" y="335389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8.4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90E8C5-EF09-4A39-97BC-6C700E193273}"/>
              </a:ext>
            </a:extLst>
          </p:cNvPr>
          <p:cNvSpPr txBox="1"/>
          <p:nvPr/>
        </p:nvSpPr>
        <p:spPr>
          <a:xfrm>
            <a:off x="6755140" y="34529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8.7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1611BF-D878-40BF-8226-0507046B4A03}"/>
              </a:ext>
            </a:extLst>
          </p:cNvPr>
          <p:cNvSpPr txBox="1"/>
          <p:nvPr/>
        </p:nvSpPr>
        <p:spPr>
          <a:xfrm>
            <a:off x="7209076" y="355963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9.0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1BD6C4-ECF7-4784-B4E4-E76F9472560C}"/>
              </a:ext>
            </a:extLst>
          </p:cNvPr>
          <p:cNvSpPr txBox="1"/>
          <p:nvPr/>
        </p:nvSpPr>
        <p:spPr>
          <a:xfrm>
            <a:off x="7555240" y="36053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9.3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B50AAF-184A-4A3B-8400-708CF0AE2E1C}"/>
              </a:ext>
            </a:extLst>
          </p:cNvPr>
          <p:cNvSpPr txBox="1"/>
          <p:nvPr/>
        </p:nvSpPr>
        <p:spPr>
          <a:xfrm>
            <a:off x="7921000" y="365107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9.6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F25D53-99AA-4E5C-AE0A-198B77855649}"/>
              </a:ext>
            </a:extLst>
          </p:cNvPr>
          <p:cNvSpPr txBox="1"/>
          <p:nvPr/>
        </p:nvSpPr>
        <p:spPr>
          <a:xfrm>
            <a:off x="8241040" y="3681556"/>
            <a:ext cx="506998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9.9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1" name="テキスト ボックス 21">
            <a:extLst>
              <a:ext uri="{FF2B5EF4-FFF2-40B4-BE49-F238E27FC236}">
                <a16:creationId xmlns:a16="http://schemas.microsoft.com/office/drawing/2014/main" id="{7C786434-9828-4B70-AC3E-F4BF5BA568D0}"/>
              </a:ext>
            </a:extLst>
          </p:cNvPr>
          <p:cNvSpPr txBox="1"/>
          <p:nvPr/>
        </p:nvSpPr>
        <p:spPr>
          <a:xfrm>
            <a:off x="3562360" y="1555576"/>
            <a:ext cx="550215" cy="2757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-1.4</a:t>
            </a:r>
            <a:r>
              <a:rPr kumimoji="1" lang="ja-JP" altLang="en-US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sp>
        <p:nvSpPr>
          <p:cNvPr id="22" name="テキスト ボックス 22">
            <a:extLst>
              <a:ext uri="{FF2B5EF4-FFF2-40B4-BE49-F238E27FC236}">
                <a16:creationId xmlns:a16="http://schemas.microsoft.com/office/drawing/2014/main" id="{A6DBD844-5743-43DC-A6D8-F80FB90BBFEA}"/>
              </a:ext>
            </a:extLst>
          </p:cNvPr>
          <p:cNvSpPr txBox="1"/>
          <p:nvPr/>
        </p:nvSpPr>
        <p:spPr>
          <a:xfrm>
            <a:off x="4133860" y="1822276"/>
            <a:ext cx="4556760" cy="2743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               </a:t>
            </a:r>
            <a:endParaRPr kumimoji="1" lang="ja-JP" altLang="en-US" sz="11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26307B-E552-4000-BF1E-97BD8839BB59}"/>
              </a:ext>
            </a:extLst>
          </p:cNvPr>
          <p:cNvSpPr txBox="1"/>
          <p:nvPr/>
        </p:nvSpPr>
        <p:spPr>
          <a:xfrm>
            <a:off x="6112880" y="3332122"/>
            <a:ext cx="50847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8.0</a:t>
            </a: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938918E-3781-421B-B051-11D2FB520F0C}"/>
              </a:ext>
            </a:extLst>
          </p:cNvPr>
          <p:cNvCxnSpPr/>
          <p:nvPr/>
        </p:nvCxnSpPr>
        <p:spPr>
          <a:xfrm>
            <a:off x="7494280" y="5328873"/>
            <a:ext cx="0" cy="637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BC26238-8BDD-4090-B9E3-BAAEB4D1F642}"/>
              </a:ext>
            </a:extLst>
          </p:cNvPr>
          <p:cNvCxnSpPr>
            <a:cxnSpLocks/>
          </p:cNvCxnSpPr>
          <p:nvPr/>
        </p:nvCxnSpPr>
        <p:spPr>
          <a:xfrm>
            <a:off x="7151380" y="5656533"/>
            <a:ext cx="0" cy="3404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DA4670A-0221-4F07-A143-9E0EC996FBA9}"/>
              </a:ext>
            </a:extLst>
          </p:cNvPr>
          <p:cNvSpPr/>
          <p:nvPr/>
        </p:nvSpPr>
        <p:spPr>
          <a:xfrm>
            <a:off x="6264619" y="3636685"/>
            <a:ext cx="109463" cy="198120"/>
          </a:xfrm>
          <a:custGeom>
            <a:avLst/>
            <a:gdLst>
              <a:gd name="connsiteX0" fmla="*/ 0 w 632460"/>
              <a:gd name="connsiteY0" fmla="*/ 233962 h 233962"/>
              <a:gd name="connsiteX1" fmla="*/ 129540 w 632460"/>
              <a:gd name="connsiteY1" fmla="*/ 81562 h 233962"/>
              <a:gd name="connsiteX2" fmla="*/ 312420 w 632460"/>
              <a:gd name="connsiteY2" fmla="*/ 5362 h 233962"/>
              <a:gd name="connsiteX3" fmla="*/ 434340 w 632460"/>
              <a:gd name="connsiteY3" fmla="*/ 12982 h 233962"/>
              <a:gd name="connsiteX4" fmla="*/ 495300 w 632460"/>
              <a:gd name="connsiteY4" fmla="*/ 66322 h 233962"/>
              <a:gd name="connsiteX5" fmla="*/ 632460 w 632460"/>
              <a:gd name="connsiteY5" fmla="*/ 218722 h 233962"/>
              <a:gd name="connsiteX6" fmla="*/ 632460 w 632460"/>
              <a:gd name="connsiteY6" fmla="*/ 218722 h 23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460" h="233962">
                <a:moveTo>
                  <a:pt x="0" y="233962"/>
                </a:moveTo>
                <a:cubicBezTo>
                  <a:pt x="38735" y="176812"/>
                  <a:pt x="77470" y="119662"/>
                  <a:pt x="129540" y="81562"/>
                </a:cubicBezTo>
                <a:cubicBezTo>
                  <a:pt x="181610" y="43462"/>
                  <a:pt x="261620" y="16792"/>
                  <a:pt x="312420" y="5362"/>
                </a:cubicBezTo>
                <a:cubicBezTo>
                  <a:pt x="363220" y="-6068"/>
                  <a:pt x="403860" y="2822"/>
                  <a:pt x="434340" y="12982"/>
                </a:cubicBezTo>
                <a:cubicBezTo>
                  <a:pt x="464820" y="23142"/>
                  <a:pt x="462280" y="32032"/>
                  <a:pt x="495300" y="66322"/>
                </a:cubicBezTo>
                <a:cubicBezTo>
                  <a:pt x="528320" y="100612"/>
                  <a:pt x="632460" y="218722"/>
                  <a:pt x="632460" y="218722"/>
                </a:cubicBezTo>
                <a:lnTo>
                  <a:pt x="632460" y="218722"/>
                </a:lnTo>
              </a:path>
            </a:pathLst>
          </a:custGeom>
          <a:noFill/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FEF94F0-D8EC-4C02-8BA1-5B008BD31B9A}"/>
              </a:ext>
            </a:extLst>
          </p:cNvPr>
          <p:cNvCxnSpPr>
            <a:cxnSpLocks/>
          </p:cNvCxnSpPr>
          <p:nvPr/>
        </p:nvCxnSpPr>
        <p:spPr>
          <a:xfrm flipH="1">
            <a:off x="6327946" y="3249567"/>
            <a:ext cx="342756" cy="4267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392E78-AE4B-4358-8A8F-9510A825CF07}"/>
              </a:ext>
            </a:extLst>
          </p:cNvPr>
          <p:cNvSpPr txBox="1"/>
          <p:nvPr/>
        </p:nvSpPr>
        <p:spPr>
          <a:xfrm>
            <a:off x="6387034" y="2637616"/>
            <a:ext cx="176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シリウス</a:t>
            </a:r>
            <a:r>
              <a:rPr kumimoji="1" lang="en-US" altLang="ja-JP" dirty="0"/>
              <a:t>B</a:t>
            </a:r>
          </a:p>
          <a:p>
            <a:r>
              <a:rPr lang="en-US" altLang="ja-JP" dirty="0"/>
              <a:t>(11.3</a:t>
            </a:r>
            <a:r>
              <a:rPr lang="ja-JP" altLang="en-US" dirty="0"/>
              <a:t>秒、</a:t>
            </a:r>
            <a:r>
              <a:rPr lang="en-US" altLang="ja-JP" dirty="0"/>
              <a:t>8.4</a:t>
            </a:r>
            <a:r>
              <a:rPr lang="ja-JP" altLang="en-US" dirty="0"/>
              <a:t>等）</a:t>
            </a:r>
            <a:endParaRPr kumimoji="1" lang="ja-JP" altLang="en-US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C8F7B42-69DE-4766-8931-6B46B5B5D750}"/>
              </a:ext>
            </a:extLst>
          </p:cNvPr>
          <p:cNvCxnSpPr>
            <a:cxnSpLocks/>
          </p:cNvCxnSpPr>
          <p:nvPr/>
        </p:nvCxnSpPr>
        <p:spPr>
          <a:xfrm flipV="1">
            <a:off x="2895600" y="2604958"/>
            <a:ext cx="1292690" cy="25923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CEC35C-B28C-6540-98C7-67F9D9D2B819}"/>
              </a:ext>
            </a:extLst>
          </p:cNvPr>
          <p:cNvSpPr txBox="1"/>
          <p:nvPr/>
        </p:nvSpPr>
        <p:spPr>
          <a:xfrm>
            <a:off x="5578960" y="2116864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第７回折リング</a:t>
            </a:r>
            <a:endParaRPr kumimoji="1"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5DAAD1C-530A-E763-6C02-E4A3098FC584}"/>
              </a:ext>
            </a:extLst>
          </p:cNvPr>
          <p:cNvCxnSpPr>
            <a:cxnSpLocks/>
          </p:cNvCxnSpPr>
          <p:nvPr/>
        </p:nvCxnSpPr>
        <p:spPr>
          <a:xfrm flipH="1">
            <a:off x="6297885" y="2433541"/>
            <a:ext cx="18667" cy="10194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9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67042" y="4589607"/>
            <a:ext cx="837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</a:rPr>
              <a:t>END</a:t>
            </a:r>
            <a:endParaRPr lang="en-US" altLang="ja-JP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  <a:effectLst/>
              </a:rPr>
              <a:t>目次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107" y="1952671"/>
            <a:ext cx="8868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Ｐゴシック"/>
              </a:rPr>
              <a:t>１．</a:t>
            </a:r>
            <a:r>
              <a:rPr lang="ja-JP" altLang="en-US" sz="2800" cap="none" dirty="0">
                <a:solidFill>
                  <a:schemeClr val="tx1"/>
                </a:solidFill>
                <a:effectLst/>
              </a:rPr>
              <a:t>星の回折像の光の強度を求める式について</a:t>
            </a:r>
            <a:endParaRPr lang="en-US" altLang="ja-JP" sz="2800" dirty="0">
              <a:latin typeface="ＭＳ Ｐゴシック"/>
            </a:endParaRPr>
          </a:p>
          <a:p>
            <a:endParaRPr lang="en-US" altLang="ja-JP" sz="2800" dirty="0">
              <a:latin typeface="ＭＳ Ｐゴシック"/>
            </a:endParaRPr>
          </a:p>
          <a:p>
            <a:r>
              <a:rPr lang="ja-JP" altLang="en-US" sz="2800" dirty="0">
                <a:latin typeface="ＭＳ Ｐゴシック"/>
              </a:rPr>
              <a:t>２．二重星の分離について</a:t>
            </a:r>
            <a:endParaRPr lang="en-US" altLang="ja-JP" sz="2800" dirty="0">
              <a:latin typeface="ＭＳ Ｐゴシック"/>
            </a:endParaRPr>
          </a:p>
          <a:p>
            <a:endParaRPr lang="en-US" altLang="ja-JP" sz="2800" dirty="0">
              <a:latin typeface="ＭＳ Ｐゴシック"/>
            </a:endParaRPr>
          </a:p>
          <a:p>
            <a:r>
              <a:rPr lang="ja-JP" altLang="en-US" sz="2800" dirty="0">
                <a:latin typeface="ＭＳ Ｐゴシック"/>
              </a:rPr>
              <a:t>３．シリウスの回折像とシリウス</a:t>
            </a:r>
            <a:r>
              <a:rPr lang="en-US" altLang="ja-JP" sz="2800" dirty="0">
                <a:latin typeface="ＭＳ Ｐゴシック"/>
              </a:rPr>
              <a:t>B</a:t>
            </a:r>
            <a:r>
              <a:rPr lang="ja-JP" altLang="en-US" sz="2800">
                <a:latin typeface="ＭＳ Ｐゴシック"/>
              </a:rPr>
              <a:t>の位置関係</a:t>
            </a:r>
            <a:endParaRPr lang="en-US" altLang="ja-JP" sz="2800" dirty="0">
              <a:latin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28978" y="2799413"/>
            <a:ext cx="8235242" cy="841248"/>
          </a:xfrm>
        </p:spPr>
        <p:txBody>
          <a:bodyPr>
            <a:normAutofit fontScale="90000"/>
          </a:bodyPr>
          <a:lstStyle/>
          <a:p>
            <a:r>
              <a:rPr lang="ja-JP" altLang="en-US" sz="3600" cap="none" dirty="0">
                <a:solidFill>
                  <a:schemeClr val="tx1"/>
                </a:solidFill>
                <a:effectLst/>
              </a:rPr>
              <a:t>１．星の回折像の光の強度を求める式</a:t>
            </a:r>
            <a:br>
              <a:rPr lang="en-US" altLang="ja-JP" sz="3600" cap="none" dirty="0">
                <a:solidFill>
                  <a:schemeClr val="tx1"/>
                </a:solidFill>
                <a:effectLst/>
              </a:rPr>
            </a:br>
            <a:r>
              <a:rPr lang="ja-JP" altLang="en-US" sz="3600" cap="none" dirty="0">
                <a:solidFill>
                  <a:schemeClr val="tx1"/>
                </a:solidFill>
                <a:effectLst/>
              </a:rPr>
              <a:t>　　について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6980" y="1069358"/>
            <a:ext cx="8522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■望遠鏡の開口の直径</a:t>
            </a:r>
            <a:r>
              <a:rPr lang="en-US" altLang="ja-JP" sz="2800" dirty="0">
                <a:latin typeface="+mn-ea"/>
              </a:rPr>
              <a:t>D</a:t>
            </a:r>
            <a:r>
              <a:rPr lang="ja-JP" altLang="en-US" sz="2800" dirty="0">
                <a:latin typeface="+mn-ea"/>
              </a:rPr>
              <a:t>、中央遮蔽の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遮蔽率を</a:t>
            </a:r>
            <a:r>
              <a:rPr lang="en-US" altLang="ja-JP" sz="2800" dirty="0">
                <a:latin typeface="+mn-ea"/>
              </a:rPr>
              <a:t>ε</a:t>
            </a:r>
            <a:r>
              <a:rPr lang="ja-JP" altLang="en-US" sz="2800" dirty="0">
                <a:latin typeface="+mn-ea"/>
              </a:rPr>
              <a:t>（開口の直径</a:t>
            </a:r>
            <a:r>
              <a:rPr lang="en-US" altLang="ja-JP" sz="2800" dirty="0">
                <a:latin typeface="+mn-ea"/>
              </a:rPr>
              <a:t>D</a:t>
            </a:r>
            <a:r>
              <a:rPr lang="ja-JP" altLang="en-US" sz="2800" dirty="0">
                <a:latin typeface="+mn-ea"/>
              </a:rPr>
              <a:t>に対する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遮蔽の直径の比率）とします。</a:t>
            </a:r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このとき、回折像の光の強度は</a:t>
            </a:r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  {2*BESSEL(x)/x</a:t>
            </a:r>
            <a:r>
              <a:rPr lang="ja-JP" altLang="en-US" sz="2800" dirty="0">
                <a:latin typeface="+mn-ea"/>
              </a:rPr>
              <a:t>－</a:t>
            </a:r>
            <a:r>
              <a:rPr lang="de-DE" altLang="ja-JP" sz="2800" dirty="0">
                <a:latin typeface="+mn-ea"/>
              </a:rPr>
              <a:t>2*ε*ε*BESSEL(ε*x)/(ε*x)}^2</a:t>
            </a:r>
          </a:p>
          <a:p>
            <a:endParaRPr lang="de-DE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という式で求まります（フラウンフォーファー回折理論）。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+mn-ea"/>
              </a:rPr>
              <a:t>ε=0</a:t>
            </a:r>
            <a:r>
              <a:rPr lang="ja-JP" altLang="en-US" sz="2800" dirty="0">
                <a:latin typeface="+mn-ea"/>
              </a:rPr>
              <a:t>のとき無遮蔽。ここで、</a:t>
            </a:r>
            <a:r>
              <a:rPr lang="en-US" altLang="ja-JP" sz="2800" dirty="0">
                <a:latin typeface="+mn-ea"/>
              </a:rPr>
              <a:t>x=(2π/λ)</a:t>
            </a:r>
            <a:r>
              <a:rPr lang="en-US" altLang="ja-JP" sz="2800" dirty="0" err="1">
                <a:latin typeface="+mn-ea"/>
              </a:rPr>
              <a:t>aq</a:t>
            </a:r>
            <a:r>
              <a:rPr lang="en-US" altLang="ja-JP" sz="2800" dirty="0">
                <a:latin typeface="+mn-ea"/>
              </a:rPr>
              <a:t>/f , a=D/2,</a:t>
            </a:r>
            <a:r>
              <a:rPr lang="ja-JP" altLang="en-US" sz="2800" dirty="0">
                <a:latin typeface="+mn-ea"/>
              </a:rPr>
              <a:t> 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   q</a:t>
            </a:r>
            <a:r>
              <a:rPr lang="ja-JP" altLang="en-US" sz="2800" dirty="0">
                <a:latin typeface="+mn-ea"/>
              </a:rPr>
              <a:t>は焦点面の位置</a:t>
            </a:r>
            <a:r>
              <a:rPr lang="en-US" altLang="ja-JP" sz="2800" dirty="0">
                <a:latin typeface="+mn-ea"/>
              </a:rPr>
              <a:t>, λ</a:t>
            </a:r>
            <a:r>
              <a:rPr lang="ja-JP" altLang="en-US" sz="2800" dirty="0">
                <a:latin typeface="+mn-ea"/>
              </a:rPr>
              <a:t>は光の波長</a:t>
            </a:r>
            <a:r>
              <a:rPr lang="en-US" altLang="ja-JP" sz="2800" dirty="0">
                <a:latin typeface="+mn-ea"/>
              </a:rPr>
              <a:t>, </a:t>
            </a:r>
            <a:r>
              <a:rPr lang="ja-JP" altLang="en-US" sz="2800" dirty="0">
                <a:latin typeface="+mn-ea"/>
              </a:rPr>
              <a:t>ｆは焦点距離</a:t>
            </a:r>
            <a:r>
              <a:rPr lang="en-US" altLang="ja-JP" sz="2800" dirty="0">
                <a:latin typeface="+mn-ea"/>
              </a:rPr>
              <a:t>,  </a:t>
            </a:r>
          </a:p>
          <a:p>
            <a:r>
              <a:rPr lang="en-US" altLang="ja-JP" sz="2800" dirty="0">
                <a:latin typeface="+mn-ea"/>
              </a:rPr>
              <a:t>   BESSEL(x)</a:t>
            </a:r>
            <a:r>
              <a:rPr lang="ja-JP" altLang="en-US" sz="2800" dirty="0">
                <a:latin typeface="+mn-ea"/>
              </a:rPr>
              <a:t>は</a:t>
            </a:r>
            <a:r>
              <a:rPr lang="en-US" altLang="ja-JP" sz="2800" dirty="0">
                <a:latin typeface="+mn-ea"/>
              </a:rPr>
              <a:t>1</a:t>
            </a:r>
            <a:r>
              <a:rPr lang="ja-JP" altLang="en-US" sz="2800" dirty="0">
                <a:latin typeface="+mn-ea"/>
              </a:rPr>
              <a:t>次のベッセル関数。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１．星の回折像の光の強度を求める式について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(1)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円/楕円 7">
            <a:extLst>
              <a:ext uri="{FF2B5EF4-FFF2-40B4-BE49-F238E27FC236}">
                <a16:creationId xmlns:a16="http://schemas.microsoft.com/office/drawing/2014/main" id="{7E43356E-67B8-4F49-80D4-5009EC84D85E}"/>
              </a:ext>
            </a:extLst>
          </p:cNvPr>
          <p:cNvSpPr/>
          <p:nvPr/>
        </p:nvSpPr>
        <p:spPr>
          <a:xfrm>
            <a:off x="6756400" y="1201076"/>
            <a:ext cx="1701800" cy="1701800"/>
          </a:xfrm>
          <a:prstGeom prst="ellipse">
            <a:avLst/>
          </a:prstGeom>
          <a:noFill/>
          <a:ln w="19558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8">
            <a:extLst>
              <a:ext uri="{FF2B5EF4-FFF2-40B4-BE49-F238E27FC236}">
                <a16:creationId xmlns:a16="http://schemas.microsoft.com/office/drawing/2014/main" id="{4A99483A-5568-4C90-B611-A27846FA35AB}"/>
              </a:ext>
            </a:extLst>
          </p:cNvPr>
          <p:cNvSpPr/>
          <p:nvPr/>
        </p:nvSpPr>
        <p:spPr>
          <a:xfrm>
            <a:off x="7264400" y="1670976"/>
            <a:ext cx="698500" cy="736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EDD3CE6-4F57-4D20-A283-E6AEF526B805}"/>
              </a:ext>
            </a:extLst>
          </p:cNvPr>
          <p:cNvCxnSpPr/>
          <p:nvPr/>
        </p:nvCxnSpPr>
        <p:spPr>
          <a:xfrm rot="5400000">
            <a:off x="6038850" y="2756806"/>
            <a:ext cx="1397000" cy="12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FF22011-A284-4AC0-83A6-6C1014ED2E9D}"/>
              </a:ext>
            </a:extLst>
          </p:cNvPr>
          <p:cNvCxnSpPr/>
          <p:nvPr/>
        </p:nvCxnSpPr>
        <p:spPr>
          <a:xfrm rot="5400000">
            <a:off x="7766050" y="2731406"/>
            <a:ext cx="1397000" cy="12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06A938-3500-45CA-9F06-7261D59B7718}"/>
              </a:ext>
            </a:extLst>
          </p:cNvPr>
          <p:cNvCxnSpPr/>
          <p:nvPr/>
        </p:nvCxnSpPr>
        <p:spPr>
          <a:xfrm rot="5400000">
            <a:off x="7439688" y="2541837"/>
            <a:ext cx="10512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35F266-5113-433A-BCC1-D399511AF7E6}"/>
              </a:ext>
            </a:extLst>
          </p:cNvPr>
          <p:cNvSpPr txBox="1"/>
          <p:nvPr/>
        </p:nvSpPr>
        <p:spPr>
          <a:xfrm>
            <a:off x="7372117" y="2964173"/>
            <a:ext cx="52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ε</a:t>
            </a:r>
            <a:r>
              <a:rPr kumimoji="1" lang="en-US" altLang="ja-JP" sz="1600" dirty="0"/>
              <a:t>*D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919121-3ED8-4CA4-9CBA-6E86F93B3079}"/>
              </a:ext>
            </a:extLst>
          </p:cNvPr>
          <p:cNvSpPr txBox="1"/>
          <p:nvPr/>
        </p:nvSpPr>
        <p:spPr>
          <a:xfrm>
            <a:off x="7437606" y="3331092"/>
            <a:ext cx="317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D</a:t>
            </a:r>
            <a:endParaRPr kumimoji="1" lang="ja-JP" altLang="en-US" sz="16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C9DE687-3834-49DB-A8AF-DF52250BD747}"/>
              </a:ext>
            </a:extLst>
          </p:cNvPr>
          <p:cNvCxnSpPr/>
          <p:nvPr/>
        </p:nvCxnSpPr>
        <p:spPr>
          <a:xfrm>
            <a:off x="6731000" y="3314615"/>
            <a:ext cx="1727201" cy="1588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F349E69-CCFD-47EE-A307-9C6F07F8F0E0}"/>
              </a:ext>
            </a:extLst>
          </p:cNvPr>
          <p:cNvCxnSpPr/>
          <p:nvPr/>
        </p:nvCxnSpPr>
        <p:spPr>
          <a:xfrm rot="5400000">
            <a:off x="6712605" y="2538663"/>
            <a:ext cx="10512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32E8E8D-0169-4B32-A113-C2AB243E823E}"/>
              </a:ext>
            </a:extLst>
          </p:cNvPr>
          <p:cNvCxnSpPr/>
          <p:nvPr/>
        </p:nvCxnSpPr>
        <p:spPr>
          <a:xfrm>
            <a:off x="7237411" y="2964173"/>
            <a:ext cx="728671" cy="1588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4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4576" y="996224"/>
            <a:ext cx="88270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■シリウスの回折像の光の強度分布は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回折像の光の強度の式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  {2*BESSEL(x)/x</a:t>
            </a:r>
            <a:r>
              <a:rPr lang="ja-JP" altLang="en-US" sz="2800" dirty="0">
                <a:latin typeface="+mn-ea"/>
              </a:rPr>
              <a:t>－</a:t>
            </a:r>
            <a:r>
              <a:rPr lang="de-DE" altLang="ja-JP" sz="2800" dirty="0">
                <a:latin typeface="+mn-ea"/>
              </a:rPr>
              <a:t>2*ε*ε*BESSEL(ε*x)/(ε*x)}^2</a:t>
            </a:r>
          </a:p>
          <a:p>
            <a:r>
              <a:rPr lang="ja-JP" altLang="en-US" sz="2800" dirty="0">
                <a:latin typeface="+mn-ea"/>
              </a:rPr>
              <a:t>　を</a:t>
            </a:r>
            <a:r>
              <a:rPr lang="en-US" altLang="ja-JP" sz="2800" dirty="0">
                <a:latin typeface="+mn-ea"/>
              </a:rPr>
              <a:t>EXCEL</a:t>
            </a:r>
            <a:r>
              <a:rPr lang="ja-JP" altLang="en-US" sz="2800" dirty="0">
                <a:latin typeface="+mn-ea"/>
              </a:rPr>
              <a:t>で計算することにより求められます。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（例）</a:t>
            </a:r>
            <a:r>
              <a:rPr lang="en-US" altLang="ja-JP" sz="2800" dirty="0">
                <a:latin typeface="+mn-ea"/>
              </a:rPr>
              <a:t>ε=0.35</a:t>
            </a:r>
            <a:r>
              <a:rPr lang="ja-JP" altLang="en-US" sz="2800" dirty="0">
                <a:latin typeface="+mn-ea"/>
              </a:rPr>
              <a:t>の場合；</a:t>
            </a:r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→これをグラフ表示すると次ページのようになります。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１．星の回折像の光の強度を求める式について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(2)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7BA4BD8-37FA-42DB-BC01-5BEECB632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4750"/>
              </p:ext>
            </p:extLst>
          </p:nvPr>
        </p:nvGraphicFramePr>
        <p:xfrm>
          <a:off x="281738" y="3188453"/>
          <a:ext cx="8522215" cy="257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80">
                  <a:extLst>
                    <a:ext uri="{9D8B030D-6E8A-4147-A177-3AD203B41FA5}">
                      <a16:colId xmlns:a16="http://schemas.microsoft.com/office/drawing/2014/main" val="3449823856"/>
                    </a:ext>
                  </a:extLst>
                </a:gridCol>
                <a:gridCol w="496440">
                  <a:extLst>
                    <a:ext uri="{9D8B030D-6E8A-4147-A177-3AD203B41FA5}">
                      <a16:colId xmlns:a16="http://schemas.microsoft.com/office/drawing/2014/main" val="3366843058"/>
                    </a:ext>
                  </a:extLst>
                </a:gridCol>
                <a:gridCol w="851039">
                  <a:extLst>
                    <a:ext uri="{9D8B030D-6E8A-4147-A177-3AD203B41FA5}">
                      <a16:colId xmlns:a16="http://schemas.microsoft.com/office/drawing/2014/main" val="1941960251"/>
                    </a:ext>
                  </a:extLst>
                </a:gridCol>
                <a:gridCol w="981059">
                  <a:extLst>
                    <a:ext uri="{9D8B030D-6E8A-4147-A177-3AD203B41FA5}">
                      <a16:colId xmlns:a16="http://schemas.microsoft.com/office/drawing/2014/main" val="466473551"/>
                    </a:ext>
                  </a:extLst>
                </a:gridCol>
                <a:gridCol w="1122899">
                  <a:extLst>
                    <a:ext uri="{9D8B030D-6E8A-4147-A177-3AD203B41FA5}">
                      <a16:colId xmlns:a16="http://schemas.microsoft.com/office/drawing/2014/main" val="4163353715"/>
                    </a:ext>
                  </a:extLst>
                </a:gridCol>
                <a:gridCol w="484620">
                  <a:extLst>
                    <a:ext uri="{9D8B030D-6E8A-4147-A177-3AD203B41FA5}">
                      <a16:colId xmlns:a16="http://schemas.microsoft.com/office/drawing/2014/main" val="924119292"/>
                    </a:ext>
                  </a:extLst>
                </a:gridCol>
                <a:gridCol w="555540">
                  <a:extLst>
                    <a:ext uri="{9D8B030D-6E8A-4147-A177-3AD203B41FA5}">
                      <a16:colId xmlns:a16="http://schemas.microsoft.com/office/drawing/2014/main" val="2954760031"/>
                    </a:ext>
                  </a:extLst>
                </a:gridCol>
                <a:gridCol w="579180">
                  <a:extLst>
                    <a:ext uri="{9D8B030D-6E8A-4147-A177-3AD203B41FA5}">
                      <a16:colId xmlns:a16="http://schemas.microsoft.com/office/drawing/2014/main" val="1609832750"/>
                    </a:ext>
                  </a:extLst>
                </a:gridCol>
                <a:gridCol w="1914839">
                  <a:extLst>
                    <a:ext uri="{9D8B030D-6E8A-4147-A177-3AD203B41FA5}">
                      <a16:colId xmlns:a16="http://schemas.microsoft.com/office/drawing/2014/main" val="1535223183"/>
                    </a:ext>
                  </a:extLst>
                </a:gridCol>
                <a:gridCol w="1193819">
                  <a:extLst>
                    <a:ext uri="{9D8B030D-6E8A-4147-A177-3AD203B41FA5}">
                      <a16:colId xmlns:a16="http://schemas.microsoft.com/office/drawing/2014/main" val="2870160706"/>
                    </a:ext>
                  </a:extLst>
                </a:gridCol>
              </a:tblGrid>
              <a:tr h="149301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①</a:t>
                      </a:r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②</a:t>
                      </a:r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③</a:t>
                      </a:r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84450687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BESSEL(x)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2*BESSEL(x)/x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[2*BESSEL(x)/x]</a:t>
                      </a:r>
                      <a:r>
                        <a:rPr lang="de-DE" sz="1000" u="none" strike="noStrike" baseline="30000">
                          <a:effectLst/>
                        </a:rPr>
                        <a:t>2</a:t>
                      </a:r>
                      <a:endParaRPr lang="de-DE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</a:rPr>
                        <a:t>ε</a:t>
                      </a:r>
                      <a:endParaRPr lang="el-GR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</a:rPr>
                        <a:t>ε*ε</a:t>
                      </a:r>
                      <a:endParaRPr lang="el-GR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</a:rPr>
                        <a:t>ε*</a:t>
                      </a:r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2*ε*ε*BESSEL(ε*x)/(ε*x)</a:t>
                      </a:r>
                      <a:endParaRPr lang="de-DE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u="none" strike="noStrike">
                          <a:effectLst/>
                        </a:rPr>
                        <a:t>(①</a:t>
                      </a:r>
                      <a:r>
                        <a:rPr lang="ja-JP" altLang="en-US" sz="1000" u="none" strike="noStrike">
                          <a:effectLst/>
                        </a:rPr>
                        <a:t>ー②）の二乗</a:t>
                      </a:r>
                      <a:endParaRPr lang="ja-JP" alt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3577861001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0.0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1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1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7.70E-01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3014573946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0.049937526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0.998750521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0.997502603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0.035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0.122481243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7.68E-01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2834176541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0.2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0.099500833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0.995008327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0.99004157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0.07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0.122424984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7.61E-01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2044674554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0.148318816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0.988792109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0.977709834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0.105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0.122331257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7.51E-01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362809197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0.196026578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0.98013289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0.960660482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0.14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0.12220012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7.36E-01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3313687866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0.5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0.242268458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0.969073831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0.939104089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0.175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0.122031653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7.17E-01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3576492606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0.6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0.286700988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0.95566996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0.913305073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0.21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0.121825958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6.95E-01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1553294310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0.7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0.328995742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0.939987833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0.883577126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0.245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0.121583163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6.70E-01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1845406958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0.368842046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0.922105115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0.850277843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0.28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0.121303415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6.41E-01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26310022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0.405949546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0.902110102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0.813802637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0.315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0.120986886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6.10E-01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3054252662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1.0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0.440050586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0.880101171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0.774578072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0.120633769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5.77E-01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2022023814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1.1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0.470902395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0.856186172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0.733054762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0.385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0.120244279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5.42E-01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1206008157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1.2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0.498289057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0.830481762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0.689699958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0.42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0.119818655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5.05E-01</a:t>
                      </a:r>
                      <a:endParaRPr lang="en-US" sz="10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1540664511"/>
                  </a:ext>
                </a:extLst>
              </a:tr>
              <a:tr h="15550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1.3 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0.522023247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0.803112688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0.64498999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0.35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0.1225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0.455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u="none" strike="noStrike">
                          <a:effectLst/>
                        </a:rPr>
                        <a:t>0.119357157</a:t>
                      </a:r>
                      <a:endParaRPr lang="en-US" altLang="ja-JP" sz="10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4.68E-01</a:t>
                      </a:r>
                      <a:endParaRPr lang="en-US" sz="10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29" marR="7229" marT="7229" marB="0" anchor="b"/>
                </a:tc>
                <a:extLst>
                  <a:ext uri="{0D108BD9-81ED-4DB2-BD59-A6C34878D82A}">
                    <a16:rowId xmlns:a16="http://schemas.microsoft.com/office/drawing/2014/main" val="282297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8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4576" y="996224"/>
            <a:ext cx="8827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■シリウスの回折像の光の強度分布をグラフ表示すると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下の左図のようになります。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→縦軸の目盛を通常の数値</a:t>
            </a:r>
            <a:r>
              <a:rPr lang="en-US" altLang="ja-JP" sz="2800" dirty="0">
                <a:latin typeface="+mn-ea"/>
              </a:rPr>
              <a:t>(0.0, 0.1, 0.2, </a:t>
            </a:r>
            <a:r>
              <a:rPr lang="ja-JP" altLang="en-US" sz="2800" dirty="0">
                <a:latin typeface="+mn-ea"/>
              </a:rPr>
              <a:t>・・・</a:t>
            </a:r>
            <a:r>
              <a:rPr lang="en-US" altLang="ja-JP" sz="2800" dirty="0">
                <a:latin typeface="+mn-ea"/>
              </a:rPr>
              <a:t>, 0.9, 1.0)</a:t>
            </a:r>
          </a:p>
          <a:p>
            <a:r>
              <a:rPr lang="en-US" altLang="ja-JP" sz="2800" dirty="0">
                <a:latin typeface="+mn-ea"/>
              </a:rPr>
              <a:t>  </a:t>
            </a:r>
            <a:r>
              <a:rPr lang="ja-JP" altLang="en-US" sz="2800" dirty="0">
                <a:latin typeface="+mn-ea"/>
              </a:rPr>
              <a:t>とすると、回折リングの光の強度の値が小さすぎるため、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  </a:t>
            </a:r>
            <a:r>
              <a:rPr lang="ja-JP" altLang="en-US" sz="2800" dirty="0">
                <a:latin typeface="+mn-ea"/>
              </a:rPr>
              <a:t>対数目盛</a:t>
            </a:r>
            <a:r>
              <a:rPr lang="en-US" altLang="ja-JP" sz="2800" dirty="0">
                <a:latin typeface="+mn-ea"/>
              </a:rPr>
              <a:t>(1.0, 1/10, 1/100, 1/1000, </a:t>
            </a:r>
            <a:r>
              <a:rPr lang="ja-JP" altLang="en-US" sz="2800" dirty="0">
                <a:latin typeface="+mn-ea"/>
              </a:rPr>
              <a:t>・・</a:t>
            </a:r>
            <a:r>
              <a:rPr lang="en-US" altLang="ja-JP" sz="2800" dirty="0">
                <a:latin typeface="+mn-ea"/>
              </a:rPr>
              <a:t>)</a:t>
            </a:r>
            <a:r>
              <a:rPr lang="ja-JP" altLang="en-US" sz="2800" dirty="0">
                <a:latin typeface="+mn-ea"/>
              </a:rPr>
              <a:t>表現を使用。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１．星の回折像の光の強度を求める式について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(3)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98287A68-FD6A-4B43-9606-31B82BF71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00373"/>
              </p:ext>
            </p:extLst>
          </p:nvPr>
        </p:nvGraphicFramePr>
        <p:xfrm>
          <a:off x="152934" y="3181171"/>
          <a:ext cx="4342856" cy="336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810977"/>
              </p:ext>
            </p:extLst>
          </p:nvPr>
        </p:nvGraphicFramePr>
        <p:xfrm>
          <a:off x="4626434" y="3181171"/>
          <a:ext cx="4419599" cy="336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22">
            <a:extLst>
              <a:ext uri="{FF2B5EF4-FFF2-40B4-BE49-F238E27FC236}">
                <a16:creationId xmlns:a16="http://schemas.microsoft.com/office/drawing/2014/main" id="{A6DBD844-5743-43DC-A6D8-F80FB90BBFEA}"/>
              </a:ext>
            </a:extLst>
          </p:cNvPr>
          <p:cNvSpPr txBox="1"/>
          <p:nvPr/>
        </p:nvSpPr>
        <p:spPr>
          <a:xfrm>
            <a:off x="551901" y="6279789"/>
            <a:ext cx="3780599" cy="26161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baseline="0">
                <a:solidFill>
                  <a:srgbClr val="FF0000"/>
                </a:solidFill>
              </a:rPr>
              <a:t>                     </a:t>
            </a:r>
            <a:endParaRPr kumimoji="1" lang="ja-JP" altLang="en-US" sz="1100" b="1">
              <a:solidFill>
                <a:srgbClr val="FF0000"/>
              </a:solidFill>
            </a:endParaRPr>
          </a:p>
        </p:txBody>
      </p:sp>
      <p:sp>
        <p:nvSpPr>
          <p:cNvPr id="9" name="テキスト ボックス 22">
            <a:extLst>
              <a:ext uri="{FF2B5EF4-FFF2-40B4-BE49-F238E27FC236}">
                <a16:creationId xmlns:a16="http://schemas.microsoft.com/office/drawing/2014/main" id="{6CE4B9B2-5A3B-4A65-A81A-8AD09B19E202}"/>
              </a:ext>
            </a:extLst>
          </p:cNvPr>
          <p:cNvSpPr txBox="1"/>
          <p:nvPr/>
        </p:nvSpPr>
        <p:spPr>
          <a:xfrm>
            <a:off x="5584374" y="3400292"/>
            <a:ext cx="3243941" cy="26161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baseline="0">
                <a:solidFill>
                  <a:srgbClr val="FF0000"/>
                </a:solidFill>
              </a:rPr>
              <a:t>                     </a:t>
            </a:r>
            <a:endParaRPr kumimoji="1" lang="ja-JP" altLang="en-US" sz="1100" b="1">
              <a:solidFill>
                <a:srgbClr val="FF0000"/>
              </a:solidFill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AB500F7-7B7B-4A7C-A663-5E5E7AB51BDC}"/>
              </a:ext>
            </a:extLst>
          </p:cNvPr>
          <p:cNvSpPr/>
          <p:nvPr/>
        </p:nvSpPr>
        <p:spPr>
          <a:xfrm>
            <a:off x="4354272" y="4147460"/>
            <a:ext cx="315712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61CFC8-64AF-4876-B046-9189DD358CB7}"/>
              </a:ext>
            </a:extLst>
          </p:cNvPr>
          <p:cNvSpPr txBox="1"/>
          <p:nvPr/>
        </p:nvSpPr>
        <p:spPr>
          <a:xfrm>
            <a:off x="796577" y="5594699"/>
            <a:ext cx="720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0.0174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89AEF1-60B5-4644-92C9-C1889554BB62}"/>
              </a:ext>
            </a:extLst>
          </p:cNvPr>
          <p:cNvSpPr txBox="1"/>
          <p:nvPr/>
        </p:nvSpPr>
        <p:spPr>
          <a:xfrm>
            <a:off x="1386207" y="5629467"/>
            <a:ext cx="746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0.0041</a:t>
            </a:r>
            <a:endParaRPr kumimoji="1" lang="ja-JP" altLang="en-US" sz="14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AEA56B6-3987-431B-B2F9-92A78D86E545}"/>
              </a:ext>
            </a:extLst>
          </p:cNvPr>
          <p:cNvCxnSpPr>
            <a:cxnSpLocks/>
          </p:cNvCxnSpPr>
          <p:nvPr/>
        </p:nvCxnSpPr>
        <p:spPr>
          <a:xfrm flipH="1">
            <a:off x="1012371" y="5880704"/>
            <a:ext cx="111679" cy="237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A5D25AE-FD5F-4CA5-8FE8-252D6D277F62}"/>
              </a:ext>
            </a:extLst>
          </p:cNvPr>
          <p:cNvCxnSpPr/>
          <p:nvPr/>
        </p:nvCxnSpPr>
        <p:spPr>
          <a:xfrm flipH="1">
            <a:off x="1262743" y="5880704"/>
            <a:ext cx="457200" cy="313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A1B098-CBDF-4798-8F24-7BFBC6C67E63}"/>
              </a:ext>
            </a:extLst>
          </p:cNvPr>
          <p:cNvSpPr txBox="1"/>
          <p:nvPr/>
        </p:nvSpPr>
        <p:spPr>
          <a:xfrm>
            <a:off x="2021190" y="5775215"/>
            <a:ext cx="745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0.0016</a:t>
            </a:r>
            <a:endParaRPr kumimoji="1" lang="ja-JP" alt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DB7BD7E-24A3-44F3-A941-46E94EE808F5}"/>
              </a:ext>
            </a:extLst>
          </p:cNvPr>
          <p:cNvCxnSpPr>
            <a:cxnSpLocks/>
          </p:cNvCxnSpPr>
          <p:nvPr/>
        </p:nvCxnSpPr>
        <p:spPr>
          <a:xfrm flipH="1">
            <a:off x="1491343" y="6004675"/>
            <a:ext cx="605610" cy="189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4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4576" y="1050654"/>
            <a:ext cx="88270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■光の強度を等級に変換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ＭＳ Ｐゴシック"/>
              </a:rPr>
              <a:t>　変換の方法は、</a:t>
            </a:r>
            <a:r>
              <a:rPr lang="ja-JP" altLang="en-US" sz="2800" dirty="0">
                <a:latin typeface="ＭＳ Ｐゴシック"/>
                <a:ea typeface="ＭＳ Ｐゴシック"/>
              </a:rPr>
              <a:t>月刊天文</a:t>
            </a:r>
            <a:r>
              <a:rPr lang="en-US" altLang="ja-JP" sz="2800" dirty="0">
                <a:latin typeface="ＭＳ Ｐゴシック"/>
                <a:ea typeface="ＭＳ Ｐゴシック"/>
              </a:rPr>
              <a:t>1994</a:t>
            </a:r>
            <a:r>
              <a:rPr lang="ja-JP" altLang="en-US" sz="2800" dirty="0">
                <a:latin typeface="ＭＳ Ｐゴシック"/>
                <a:ea typeface="ＭＳ Ｐゴシック"/>
              </a:rPr>
              <a:t>年</a:t>
            </a:r>
            <a:r>
              <a:rPr lang="en-US" altLang="ja-JP" sz="2800" dirty="0">
                <a:latin typeface="ＭＳ Ｐゴシック"/>
                <a:ea typeface="ＭＳ Ｐゴシック"/>
              </a:rPr>
              <a:t>7</a:t>
            </a:r>
            <a:r>
              <a:rPr lang="ja-JP" altLang="en-US" sz="2800" dirty="0">
                <a:latin typeface="ＭＳ Ｐゴシック"/>
                <a:ea typeface="ＭＳ Ｐゴシック"/>
              </a:rPr>
              <a:t>月号の「回折像と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ja-JP" altLang="en-US" sz="2800" dirty="0">
                <a:latin typeface="ＭＳ Ｐゴシック"/>
                <a:ea typeface="ＭＳ Ｐゴシック"/>
              </a:rPr>
              <a:t>　二重星」</a:t>
            </a:r>
            <a:r>
              <a:rPr lang="en-US" altLang="ja-JP" sz="2800" dirty="0">
                <a:latin typeface="ＭＳ Ｐゴシック"/>
                <a:ea typeface="ＭＳ Ｐゴシック"/>
              </a:rPr>
              <a:t>(P.54, 55)</a:t>
            </a:r>
            <a:r>
              <a:rPr lang="ja-JP" altLang="en-US" sz="2800" dirty="0">
                <a:latin typeface="ＭＳ Ｐゴシック"/>
                <a:ea typeface="ＭＳ Ｐゴシック"/>
              </a:rPr>
              <a:t>に載っています。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ja-JP" altLang="en-US" sz="2800" dirty="0">
                <a:latin typeface="ＭＳ Ｐゴシック"/>
                <a:ea typeface="ＭＳ Ｐゴシック"/>
              </a:rPr>
              <a:t>　エアリーディスクのピークを</a:t>
            </a:r>
            <a:r>
              <a:rPr lang="en-US" altLang="ja-JP" sz="2800" dirty="0">
                <a:latin typeface="ＭＳ Ｐゴシック"/>
                <a:ea typeface="ＭＳ Ｐゴシック"/>
              </a:rPr>
              <a:t>0</a:t>
            </a:r>
            <a:r>
              <a:rPr lang="ja-JP" altLang="en-US" sz="2800" dirty="0">
                <a:latin typeface="ＭＳ Ｐゴシック"/>
                <a:ea typeface="ＭＳ Ｐゴシック"/>
              </a:rPr>
              <a:t>等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ja-JP" altLang="en-US" sz="2800" dirty="0">
                <a:latin typeface="ＭＳ Ｐゴシック"/>
                <a:ea typeface="ＭＳ Ｐゴシック"/>
              </a:rPr>
              <a:t>　とするとき、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en-US" altLang="ja-JP" sz="2800" dirty="0">
                <a:latin typeface="ＭＳ Ｐゴシック"/>
                <a:ea typeface="ＭＳ Ｐゴシック"/>
              </a:rPr>
              <a:t>  A=</a:t>
            </a:r>
            <a:r>
              <a:rPr lang="ja-JP" altLang="en-US" sz="2800" dirty="0">
                <a:latin typeface="ＭＳ Ｐゴシック"/>
                <a:ea typeface="ＭＳ Ｐゴシック"/>
              </a:rPr>
              <a:t>光量</a:t>
            </a:r>
            <a:r>
              <a:rPr lang="en-US" altLang="ja-JP" sz="2800" dirty="0">
                <a:latin typeface="ＭＳ Ｐゴシック"/>
                <a:ea typeface="ＭＳ Ｐゴシック"/>
              </a:rPr>
              <a:t>(%), B=1÷(A/100)</a:t>
            </a:r>
            <a:r>
              <a:rPr lang="ja-JP" altLang="en-US" sz="2800" dirty="0">
                <a:latin typeface="ＭＳ Ｐゴシック"/>
                <a:ea typeface="ＭＳ Ｐゴシック"/>
              </a:rPr>
              <a:t>とすると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ja-JP" altLang="en-US" sz="2800" dirty="0">
                <a:latin typeface="ＭＳ Ｐゴシック"/>
                <a:ea typeface="ＭＳ Ｐゴシック"/>
              </a:rPr>
              <a:t>　等級</a:t>
            </a:r>
            <a:r>
              <a:rPr lang="en-US" altLang="ja-JP" sz="2800" dirty="0">
                <a:latin typeface="ＭＳ Ｐゴシック"/>
                <a:ea typeface="ＭＳ Ｐゴシック"/>
              </a:rPr>
              <a:t>=2.51188×log B</a:t>
            </a:r>
          </a:p>
          <a:p>
            <a:r>
              <a:rPr lang="en-US" altLang="ja-JP" sz="2800" dirty="0">
                <a:latin typeface="ＭＳ Ｐゴシック"/>
                <a:ea typeface="ＭＳ Ｐゴシック"/>
              </a:rPr>
              <a:t>  </a:t>
            </a:r>
            <a:r>
              <a:rPr lang="ja-JP" altLang="en-US" sz="2800" dirty="0">
                <a:latin typeface="ＭＳ Ｐゴシック"/>
                <a:ea typeface="ＭＳ Ｐゴシック"/>
              </a:rPr>
              <a:t>→この式で回折リングのピーク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ja-JP" altLang="en-US" sz="2800" dirty="0">
                <a:latin typeface="ＭＳ Ｐゴシック"/>
                <a:ea typeface="ＭＳ Ｐゴシック"/>
              </a:rPr>
              <a:t>　　の等級を求めると右図。</a:t>
            </a:r>
            <a:endParaRPr lang="en-US" altLang="ja-JP" sz="2800" dirty="0">
              <a:latin typeface="ＭＳ Ｐゴシック"/>
              <a:ea typeface="ＭＳ Ｐゴシック"/>
            </a:endParaRPr>
          </a:p>
          <a:p>
            <a:r>
              <a:rPr lang="ja-JP" altLang="en-US" sz="2800" dirty="0">
                <a:latin typeface="ＭＳ Ｐゴシック"/>
                <a:ea typeface="ＭＳ Ｐゴシック"/>
              </a:rPr>
              <a:t>■シリウスの場合</a:t>
            </a:r>
            <a:r>
              <a:rPr lang="en-US" altLang="ja-JP" sz="2800" dirty="0">
                <a:latin typeface="ＭＳ Ｐゴシック"/>
                <a:ea typeface="ＭＳ Ｐゴシック"/>
              </a:rPr>
              <a:t>-1.46</a:t>
            </a:r>
            <a:r>
              <a:rPr lang="ja-JP" altLang="en-US" sz="2800" dirty="0">
                <a:latin typeface="ＭＳ Ｐゴシック"/>
                <a:ea typeface="ＭＳ Ｐゴシック"/>
              </a:rPr>
              <a:t>等から開始するので、回折リングの等級は </a:t>
            </a:r>
            <a:r>
              <a:rPr lang="en-US" altLang="ja-JP" sz="2800" dirty="0">
                <a:latin typeface="ＭＳ Ｐゴシック"/>
                <a:ea typeface="ＭＳ Ｐゴシック"/>
              </a:rPr>
              <a:t>-1.46+4.42=3.04</a:t>
            </a:r>
            <a:r>
              <a:rPr lang="ja-JP" altLang="en-US" sz="2800" dirty="0">
                <a:latin typeface="ＭＳ Ｐゴシック"/>
                <a:ea typeface="ＭＳ Ｐゴシック"/>
              </a:rPr>
              <a:t>等、</a:t>
            </a:r>
            <a:r>
              <a:rPr lang="en-US" altLang="ja-JP" sz="2800" dirty="0">
                <a:latin typeface="ＭＳ Ｐゴシック"/>
                <a:ea typeface="ＭＳ Ｐゴシック"/>
              </a:rPr>
              <a:t>-1.46+5.99=4.53</a:t>
            </a:r>
            <a:r>
              <a:rPr lang="ja-JP" altLang="en-US" sz="2800" dirty="0">
                <a:latin typeface="ＭＳ Ｐゴシック"/>
                <a:ea typeface="ＭＳ Ｐゴシック"/>
              </a:rPr>
              <a:t>等など。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１．星の回折像の光の強度を求める式について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(4)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AE4943-B653-4115-ACFC-6285500D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121" y="2042813"/>
            <a:ext cx="3482657" cy="26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28978" y="2799413"/>
            <a:ext cx="8235242" cy="841248"/>
          </a:xfrm>
        </p:spPr>
        <p:txBody>
          <a:bodyPr>
            <a:normAutofit/>
          </a:bodyPr>
          <a:lstStyle/>
          <a:p>
            <a:r>
              <a:rPr lang="ja-JP" altLang="en-US" sz="3600" cap="none" dirty="0">
                <a:solidFill>
                  <a:schemeClr val="tx1"/>
                </a:solidFill>
                <a:effectLst/>
              </a:rPr>
              <a:t>２．二重星の分離について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407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4576" y="1050654"/>
            <a:ext cx="88270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■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等光二重星の分離の種類</a:t>
            </a:r>
            <a:br>
              <a:rPr lang="ja-JP" altLang="en-US" sz="2400" dirty="0">
                <a:latin typeface="+mn-ea"/>
              </a:rPr>
            </a:br>
            <a:r>
              <a:rPr lang="ja-JP" altLang="en-US" sz="2400" dirty="0">
                <a:latin typeface="+mn-ea"/>
              </a:rPr>
              <a:t>　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+mn-ea"/>
              </a:rPr>
              <a:t>r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を等光二重星のエアリ－ディスクの半径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秒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とするとき、</a:t>
            </a:r>
            <a:endParaRPr lang="en-US" altLang="ja-JP" sz="2400" b="0" i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次の３つの種類があります。</a:t>
            </a:r>
            <a:br>
              <a:rPr lang="ja-JP" altLang="en-US" sz="2400" dirty="0">
                <a:latin typeface="+mn-ea"/>
              </a:rPr>
            </a:br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(1)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レイレ－・リミット</a:t>
            </a:r>
            <a:br>
              <a:rPr lang="ja-JP" altLang="en-US" sz="2400" dirty="0">
                <a:latin typeface="+mn-ea"/>
              </a:rPr>
            </a:b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　２つのエアリ－ディスクの中心がちょうど半径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+mn-ea"/>
              </a:rPr>
              <a:t>r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だけ離れている。</a:t>
            </a:r>
            <a:br>
              <a:rPr lang="ja-JP" altLang="en-US" sz="2400" dirty="0">
                <a:latin typeface="+mn-ea"/>
              </a:rPr>
            </a:br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(2)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ドーズ・リミット</a:t>
            </a:r>
            <a:br>
              <a:rPr lang="ja-JP" altLang="en-US" sz="2400" dirty="0">
                <a:latin typeface="+mn-ea"/>
              </a:rPr>
            </a:b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　レイレ－・リミットより</a:t>
            </a:r>
            <a:endParaRPr lang="en-US" altLang="ja-JP" sz="2400" b="0" i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   85%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中心が接近。</a:t>
            </a:r>
            <a:br>
              <a:rPr lang="ja-JP" altLang="en-US" sz="2400" dirty="0">
                <a:latin typeface="+mn-ea"/>
              </a:rPr>
            </a:br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(3)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スパロー・リミット</a:t>
            </a:r>
            <a:br>
              <a:rPr lang="ja-JP" altLang="en-US" sz="2400" dirty="0">
                <a:latin typeface="+mn-ea"/>
              </a:rPr>
            </a:b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　ドーズ・リミットより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+mn-ea"/>
              </a:rPr>
              <a:t>92%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  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中心が接近。</a:t>
            </a:r>
            <a:br>
              <a:rPr lang="ja-JP" altLang="en-US" sz="2400" dirty="0">
                <a:latin typeface="+mn-ea"/>
              </a:rPr>
            </a:b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　＝レイレ－・リミットより</a:t>
            </a:r>
            <a:endParaRPr lang="en-US" altLang="ja-JP" sz="2400" b="0" i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      77%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+mn-ea"/>
              </a:rPr>
              <a:t>中心が接近。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D7D1-F0F9-9444-9ADB-B5939DCA3559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A86A6918-6CCC-4D73-A5DF-911126D7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44090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sz="3200" cap="none" dirty="0">
                <a:solidFill>
                  <a:schemeClr val="tx1"/>
                </a:solidFill>
                <a:effectLst/>
              </a:rPr>
              <a:t>２．二重星の分離について</a:t>
            </a:r>
            <a:r>
              <a:rPr lang="en-US" altLang="ja-JP" sz="3200" cap="none" dirty="0">
                <a:solidFill>
                  <a:schemeClr val="tx1"/>
                </a:solidFill>
                <a:effectLst/>
              </a:rPr>
              <a:t>(1)</a:t>
            </a:r>
            <a:endParaRPr lang="ja-JP" altLang="en-US" sz="3200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6935E62-7035-4AAE-B4D8-AE564C8E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8" y="3160939"/>
            <a:ext cx="5268688" cy="33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26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トラベル.thmx</Template>
  <TotalTime>10091</TotalTime>
  <Words>1545</Words>
  <Application>Microsoft Office PowerPoint</Application>
  <PresentationFormat>画面に合わせる (4:3)</PresentationFormat>
  <Paragraphs>350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Calibri</vt:lpstr>
      <vt:lpstr>Franklin Gothic Book</vt:lpstr>
      <vt:lpstr>Franklin Gothic Medium</vt:lpstr>
      <vt:lpstr>Wingdings 2</vt:lpstr>
      <vt:lpstr>トラベル</vt:lpstr>
      <vt:lpstr> 　 　 シリウスの回折像とシリウスB  </vt:lpstr>
      <vt:lpstr>目次</vt:lpstr>
      <vt:lpstr>１．星の回折像の光の強度を求める式 　　について</vt:lpstr>
      <vt:lpstr>１．星の回折像の光の強度を求める式について(1)</vt:lpstr>
      <vt:lpstr>１．星の回折像の光の強度を求める式について(2)</vt:lpstr>
      <vt:lpstr>１．星の回折像の光の強度を求める式について(3)</vt:lpstr>
      <vt:lpstr>１．星の回折像の光の強度を求める式について(4)</vt:lpstr>
      <vt:lpstr>２．二重星の分離について</vt:lpstr>
      <vt:lpstr>２．二重星の分離について(1)</vt:lpstr>
      <vt:lpstr>２．二重星の分離について(2)</vt:lpstr>
      <vt:lpstr>２．二重星の分離について(3)</vt:lpstr>
      <vt:lpstr>３．シリウスの回折像とシリウスB 　　の位置関係 　（口径別、遮蔽有/無、について 　　例を示します）</vt:lpstr>
      <vt:lpstr>シリウスAの回折像とBの位置関係(10cm屈折)</vt:lpstr>
      <vt:lpstr>シリウスの回折像とシリウスB (30cmマクストフ・ニュートン)</vt:lpstr>
      <vt:lpstr>シリウスAの回折像とBの位置関係(8cm屈折)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船越 和己</dc:creator>
  <cp:lastModifiedBy>Owner</cp:lastModifiedBy>
  <cp:revision>1388</cp:revision>
  <dcterms:created xsi:type="dcterms:W3CDTF">2020-12-25T08:47:49Z</dcterms:created>
  <dcterms:modified xsi:type="dcterms:W3CDTF">2025-01-21T00:43:32Z</dcterms:modified>
</cp:coreProperties>
</file>